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13004800" cy="9753600"/>
  <p:notesSz cx="6858000" cy="9144000"/>
  <p:defaultTextStyle>
    <a:lvl1pPr algn="ctr" defTabSz="584200">
      <a:defRPr sz="4000">
        <a:solidFill>
          <a:srgbClr val="FFFFFF"/>
        </a:solidFill>
        <a:latin typeface="+mn-lt"/>
        <a:ea typeface="+mn-ea"/>
        <a:cs typeface="+mn-cs"/>
        <a:sym typeface="Gill Sans"/>
      </a:defRPr>
    </a:lvl1pPr>
    <a:lvl2pPr indent="266700" algn="ctr" defTabSz="584200">
      <a:defRPr sz="4000">
        <a:solidFill>
          <a:srgbClr val="FFFFFF"/>
        </a:solidFill>
        <a:latin typeface="+mn-lt"/>
        <a:ea typeface="+mn-ea"/>
        <a:cs typeface="+mn-cs"/>
        <a:sym typeface="Gill Sans"/>
      </a:defRPr>
    </a:lvl2pPr>
    <a:lvl3pPr indent="533400" algn="ctr" defTabSz="584200">
      <a:defRPr sz="4000">
        <a:solidFill>
          <a:srgbClr val="FFFFFF"/>
        </a:solidFill>
        <a:latin typeface="+mn-lt"/>
        <a:ea typeface="+mn-ea"/>
        <a:cs typeface="+mn-cs"/>
        <a:sym typeface="Gill Sans"/>
      </a:defRPr>
    </a:lvl3pPr>
    <a:lvl4pPr indent="800100" algn="ctr" defTabSz="584200">
      <a:defRPr sz="4000">
        <a:solidFill>
          <a:srgbClr val="FFFFFF"/>
        </a:solidFill>
        <a:latin typeface="+mn-lt"/>
        <a:ea typeface="+mn-ea"/>
        <a:cs typeface="+mn-cs"/>
        <a:sym typeface="Gill Sans"/>
      </a:defRPr>
    </a:lvl4pPr>
    <a:lvl5pPr indent="1066800" algn="ctr" defTabSz="584200">
      <a:defRPr sz="4000">
        <a:solidFill>
          <a:srgbClr val="FFFFFF"/>
        </a:solidFill>
        <a:latin typeface="+mn-lt"/>
        <a:ea typeface="+mn-ea"/>
        <a:cs typeface="+mn-cs"/>
        <a:sym typeface="Gill Sans"/>
      </a:defRPr>
    </a:lvl5pPr>
    <a:lvl6pPr indent="1333500" algn="ctr" defTabSz="584200">
      <a:defRPr sz="4000">
        <a:solidFill>
          <a:srgbClr val="FFFFFF"/>
        </a:solidFill>
        <a:latin typeface="+mn-lt"/>
        <a:ea typeface="+mn-ea"/>
        <a:cs typeface="+mn-cs"/>
        <a:sym typeface="Gill Sans"/>
      </a:defRPr>
    </a:lvl6pPr>
    <a:lvl7pPr indent="1612900" algn="ctr" defTabSz="584200">
      <a:defRPr sz="4000">
        <a:solidFill>
          <a:srgbClr val="FFFFFF"/>
        </a:solidFill>
        <a:latin typeface="+mn-lt"/>
        <a:ea typeface="+mn-ea"/>
        <a:cs typeface="+mn-cs"/>
        <a:sym typeface="Gill Sans"/>
      </a:defRPr>
    </a:lvl7pPr>
    <a:lvl8pPr indent="1879600" algn="ctr" defTabSz="584200">
      <a:defRPr sz="4000">
        <a:solidFill>
          <a:srgbClr val="FFFFFF"/>
        </a:solidFill>
        <a:latin typeface="+mn-lt"/>
        <a:ea typeface="+mn-ea"/>
        <a:cs typeface="+mn-cs"/>
        <a:sym typeface="Gill Sans"/>
      </a:defRPr>
    </a:lvl8pPr>
    <a:lvl9pPr indent="2146300" algn="ctr" defTabSz="584200">
      <a:defRPr sz="4000">
        <a:solidFill>
          <a:srgbClr val="FFFFFF"/>
        </a:solidFill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8" name="Shape 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000">
        <a:latin typeface="Lucida Grande"/>
        <a:ea typeface="Lucida Grande"/>
        <a:cs typeface="Lucida Grande"/>
        <a:sym typeface="Lucida Grande"/>
      </a:defRPr>
    </a:lvl1pPr>
    <a:lvl2pPr indent="228600" defTabSz="584200">
      <a:defRPr sz="2000">
        <a:latin typeface="Lucida Grande"/>
        <a:ea typeface="Lucida Grande"/>
        <a:cs typeface="Lucida Grande"/>
        <a:sym typeface="Lucida Grande"/>
      </a:defRPr>
    </a:lvl2pPr>
    <a:lvl3pPr indent="457200" defTabSz="584200">
      <a:defRPr sz="2000">
        <a:latin typeface="Lucida Grande"/>
        <a:ea typeface="Lucida Grande"/>
        <a:cs typeface="Lucida Grande"/>
        <a:sym typeface="Lucida Grande"/>
      </a:defRPr>
    </a:lvl3pPr>
    <a:lvl4pPr indent="685800" defTabSz="584200">
      <a:defRPr sz="2000">
        <a:latin typeface="Lucida Grande"/>
        <a:ea typeface="Lucida Grande"/>
        <a:cs typeface="Lucida Grande"/>
        <a:sym typeface="Lucida Grande"/>
      </a:defRPr>
    </a:lvl4pPr>
    <a:lvl5pPr indent="914400" defTabSz="584200">
      <a:defRPr sz="20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0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0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0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0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  <a:endParaRPr sz="3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  <a:endParaRPr sz="3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  <a:endParaRPr sz="3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  <a:endParaRPr sz="3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270000" y="5029200"/>
            <a:ext cx="104648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  <a:endParaRPr sz="34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  <a:endParaRPr sz="34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  <a:endParaRPr sz="34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  <a:endParaRPr sz="34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</p:sldLayoutIdLst>
  <p:transition spd="med" advClick="1"/>
  <p:txStyles>
    <p:titleStyle>
      <a:lvl1pPr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 sz="80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titleStyle>
    <p:bodyStyle>
      <a:lvl1pPr algn="ctr" defTabSz="584200">
        <a:defRPr sz="3400">
          <a:solidFill>
            <a:srgbClr val="FFFFFF"/>
          </a:solidFill>
          <a:latin typeface="+mn-lt"/>
          <a:ea typeface="+mn-ea"/>
          <a:cs typeface="+mn-cs"/>
          <a:sym typeface="Gill Sans"/>
        </a:defRPr>
      </a:lvl1pPr>
      <a:lvl2pPr algn="ctr" defTabSz="584200">
        <a:defRPr sz="3400">
          <a:solidFill>
            <a:srgbClr val="FFFFFF"/>
          </a:solidFill>
          <a:latin typeface="+mn-lt"/>
          <a:ea typeface="+mn-ea"/>
          <a:cs typeface="+mn-cs"/>
          <a:sym typeface="Gill Sans"/>
        </a:defRPr>
      </a:lvl2pPr>
      <a:lvl3pPr algn="ctr" defTabSz="584200">
        <a:defRPr sz="3400">
          <a:solidFill>
            <a:srgbClr val="FFFFFF"/>
          </a:solidFill>
          <a:latin typeface="+mn-lt"/>
          <a:ea typeface="+mn-ea"/>
          <a:cs typeface="+mn-cs"/>
          <a:sym typeface="Gill Sans"/>
        </a:defRPr>
      </a:lvl3pPr>
      <a:lvl4pPr algn="ctr" defTabSz="584200">
        <a:defRPr sz="3400">
          <a:solidFill>
            <a:srgbClr val="FFFFFF"/>
          </a:solidFill>
          <a:latin typeface="+mn-lt"/>
          <a:ea typeface="+mn-ea"/>
          <a:cs typeface="+mn-cs"/>
          <a:sym typeface="Gill Sans"/>
        </a:defRPr>
      </a:lvl4pPr>
      <a:lvl5pPr algn="ctr" defTabSz="584200">
        <a:defRPr sz="3400">
          <a:solidFill>
            <a:srgbClr val="FFFFFF"/>
          </a:solidFill>
          <a:latin typeface="+mn-lt"/>
          <a:ea typeface="+mn-ea"/>
          <a:cs typeface="+mn-cs"/>
          <a:sym typeface="Gill Sans"/>
        </a:defRPr>
      </a:lvl5pPr>
      <a:lvl6pPr indent="279400" algn="ctr" defTabSz="584200">
        <a:defRPr sz="34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indent="558800" algn="ctr" defTabSz="584200">
        <a:defRPr sz="34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indent="838200" algn="ctr" defTabSz="584200">
        <a:defRPr sz="34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indent="1117600" algn="ctr" defTabSz="584200">
        <a:defRPr sz="34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bodyStyle>
    <p:otherStyle>
      <a:lvl1pPr algn="ctr" defTabSz="5842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333500"/>
            <a:ext cx="10464800" cy="1320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Made Me Glad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xfrm>
            <a:off x="630297" y="3390900"/>
            <a:ext cx="12031603" cy="5715000"/>
          </a:xfrm>
          <a:prstGeom prst="rect">
            <a:avLst/>
          </a:prstGeom>
        </p:spPr>
        <p:txBody>
          <a:bodyPr/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b="1" i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Verse 1</a:t>
            </a:r>
            <a:endParaRPr b="1" i="1"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b="1" sz="5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bless the Lord forever</a:t>
            </a:r>
            <a:br>
              <a:rPr b="1" sz="5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5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trust Him at all times</a:t>
            </a:r>
            <a:br>
              <a:rPr b="1" sz="5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5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He has delivered me from all fear</a:t>
            </a:r>
            <a:br>
              <a:rPr b="1" sz="5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5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He has set my feet upon a rock</a:t>
            </a:r>
            <a:br>
              <a:rPr b="1" sz="5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5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And I will not be moved</a:t>
            </a:r>
            <a:br>
              <a:rPr b="1" sz="5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5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And I'll say of the Lord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1270000" y="1333500"/>
            <a:ext cx="10464800" cy="1320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Made Me Glad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759849" y="3390900"/>
            <a:ext cx="11902051" cy="5715000"/>
          </a:xfrm>
          <a:prstGeom prst="rect">
            <a:avLst/>
          </a:prstGeom>
        </p:spPr>
        <p:txBody>
          <a:bodyPr/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b="1" i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Chorus 1</a:t>
            </a:r>
            <a:endParaRPr b="1" i="1"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You are my shield my strength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My portion Deliverer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My shelter strong tower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My very present help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 time of need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xfrm>
            <a:off x="1270000" y="1333500"/>
            <a:ext cx="10464800" cy="1320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Made Me Glad</a:t>
            </a:r>
          </a:p>
        </p:txBody>
      </p:sp>
      <p:sp>
        <p:nvSpPr>
          <p:cNvPr id="18" name="Shape 18"/>
          <p:cNvSpPr/>
          <p:nvPr>
            <p:ph type="body" idx="1"/>
          </p:nvPr>
        </p:nvSpPr>
        <p:spPr>
          <a:xfrm>
            <a:off x="518831" y="3390900"/>
            <a:ext cx="12463303" cy="5715000"/>
          </a:xfrm>
          <a:prstGeom prst="rect">
            <a:avLst/>
          </a:prstGeom>
        </p:spPr>
        <p:txBody>
          <a:bodyPr/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b="1" i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Verse 2</a:t>
            </a:r>
            <a:endParaRPr b="1" i="1"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Whom have I in heaven but You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There's none I desire besides You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And You have made me glad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I'll say of the Lord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1270000" y="1333500"/>
            <a:ext cx="10464800" cy="1320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With All I AM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630297" y="3390900"/>
            <a:ext cx="12031603" cy="5715000"/>
          </a:xfrm>
          <a:prstGeom prst="rect">
            <a:avLst/>
          </a:prstGeom>
        </p:spPr>
        <p:txBody>
          <a:bodyPr/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b="1" i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Verse 1</a:t>
            </a:r>
            <a:endParaRPr b="1" i="1"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Into Your hands I commit again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All I am for You Lord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You hold my world in the palm of Your hand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And I am Yours forever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title"/>
          </p:nvPr>
        </p:nvSpPr>
        <p:spPr>
          <a:xfrm>
            <a:off x="1270000" y="1333500"/>
            <a:ext cx="10464800" cy="1320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With All I AM</a:t>
            </a:r>
          </a:p>
        </p:txBody>
      </p:sp>
      <p:sp>
        <p:nvSpPr>
          <p:cNvPr id="25" name="Shape 25"/>
          <p:cNvSpPr/>
          <p:nvPr>
            <p:ph type="body" idx="1"/>
          </p:nvPr>
        </p:nvSpPr>
        <p:spPr>
          <a:xfrm>
            <a:off x="630297" y="3390900"/>
            <a:ext cx="12031603" cy="5715000"/>
          </a:xfrm>
          <a:prstGeom prst="rect">
            <a:avLst/>
          </a:prstGeom>
        </p:spPr>
        <p:txBody>
          <a:bodyPr/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b="1" i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Chorus 1</a:t>
            </a:r>
            <a:endParaRPr b="1" i="1"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Jesus I believe in You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Jesus I belong to You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You're the reason that I live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 reason that I sing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With all I am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title"/>
          </p:nvPr>
        </p:nvSpPr>
        <p:spPr>
          <a:xfrm>
            <a:off x="1270000" y="1333500"/>
            <a:ext cx="10464800" cy="1320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With All I AM</a:t>
            </a:r>
          </a:p>
        </p:txBody>
      </p:sp>
      <p:sp>
        <p:nvSpPr>
          <p:cNvPr id="28" name="Shape 28"/>
          <p:cNvSpPr/>
          <p:nvPr>
            <p:ph type="body" idx="1"/>
          </p:nvPr>
        </p:nvSpPr>
        <p:spPr>
          <a:xfrm>
            <a:off x="630297" y="3390900"/>
            <a:ext cx="12031603" cy="5715000"/>
          </a:xfrm>
          <a:prstGeom prst="rect">
            <a:avLst/>
          </a:prstGeom>
        </p:spPr>
        <p:txBody>
          <a:bodyPr/>
          <a:lstStyle/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b="1" i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Verse 2</a:t>
            </a:r>
            <a:endParaRPr b="1" i="1"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b="1" sz="5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I'll walk with You wherever You go</a:t>
            </a:r>
            <a:br>
              <a:rPr b="1" sz="5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5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Through tears and joy </a:t>
            </a:r>
            <a:endParaRPr b="1" sz="57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defRPr sz="1800">
                <a:solidFill>
                  <a:srgbClr val="000000"/>
                </a:solidFill>
              </a:defRPr>
            </a:pPr>
            <a:r>
              <a:rPr b="1" sz="5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   I'll trust in You</a:t>
            </a:r>
            <a:br>
              <a:rPr b="1" sz="5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5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And I will live in all of Your ways</a:t>
            </a:r>
            <a:br>
              <a:rPr b="1" sz="5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57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And Your promises forever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1333500"/>
            <a:ext cx="10464800" cy="1320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000">
                <a:solidFill>
                  <a:srgbClr val="FFFFFF"/>
                </a:solidFill>
              </a:rPr>
              <a:t>With All I AM</a:t>
            </a:r>
          </a:p>
        </p:txBody>
      </p:sp>
      <p:sp>
        <p:nvSpPr>
          <p:cNvPr id="31" name="Shape 31"/>
          <p:cNvSpPr/>
          <p:nvPr>
            <p:ph type="body" idx="1"/>
          </p:nvPr>
        </p:nvSpPr>
        <p:spPr>
          <a:xfrm>
            <a:off x="630297" y="3390900"/>
            <a:ext cx="12031603" cy="5715000"/>
          </a:xfrm>
          <a:prstGeom prst="rect">
            <a:avLst/>
          </a:prstGeom>
        </p:spPr>
        <p:txBody>
          <a:bodyPr/>
          <a:lstStyle/>
          <a:p>
            <a:pPr lvl="0" algn="l" defTabSz="457200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b="1" i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(Bridge 5x)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worship I will worship You</a:t>
            </a:r>
            <a:endParaRPr b="1" sz="6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spcBef>
                <a:spcPts val="3000"/>
              </a:spcBef>
              <a:defRPr sz="1800">
                <a:solidFill>
                  <a:srgbClr val="000000"/>
                </a:solidFill>
              </a:defRPr>
            </a:pPr>
            <a:r>
              <a:rPr b="1" i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(Ending)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With all I am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worship I will worship You</a:t>
            </a:r>
            <a:b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sz="6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worship I will worship You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e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e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noFill/>
          <a:miter lim="400000"/>
        </a:ln>
        <a:effectLst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noFill/>
          <a:miter lim="400000"/>
        </a:ln>
        <a:effectLst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