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</p:sldIdLst>
  <p:sldSz cx="13004800" cy="9753600"/>
  <p:notesSz cx="6858000" cy="9144000"/>
  <p:defaultTextStyle>
    <a:lvl1pPr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1pPr>
    <a:lvl2pPr indent="2286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2pPr>
    <a:lvl3pPr indent="4572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3pPr>
    <a:lvl4pPr indent="6858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4pPr>
    <a:lvl5pPr indent="9144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5pPr>
    <a:lvl6pPr indent="11430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6pPr>
    <a:lvl7pPr indent="13716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7pPr>
    <a:lvl8pPr indent="16002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8pPr>
    <a:lvl9pPr indent="1828800" algn="ctr" defTabSz="584200">
      <a:defRPr sz="3600">
        <a:solidFill>
          <a:srgbClr val="FFFFFF"/>
        </a:solidFill>
        <a:latin typeface="+mn-lt"/>
        <a:ea typeface="+mn-ea"/>
        <a:cs typeface="+mn-cs"/>
        <a:sym typeface="Helvetica Light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3C0FC">
              <a:alpha val="26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1497FC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065C1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065C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8EA5CB">
              <a:alpha val="25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04CB9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04CB9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308B16">
              <a:alpha val="35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25400" cap="flat">
              <a:solidFill>
                <a:srgbClr val="CBCBCB"/>
              </a:solidFill>
              <a:prstDash val="solid"/>
              <a:miter lim="400000"/>
            </a:ln>
          </a:insideV>
        </a:tcBdr>
        <a:fill>
          <a:solidFill>
            <a:srgbClr val="2D7132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CBCBCB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08B16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noFill/>
              <a:miter lim="400000"/>
            </a:ln>
          </a:bottom>
          <a:insideH>
            <a:ln w="25400" cap="flat">
              <a:solidFill>
                <a:srgbClr val="CBCBCB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08B1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97A7C">
              <a:alpha val="30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254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BF630E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B4407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B4407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97A7C">
              <a:alpha val="30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254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1F2428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84B4C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84B4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97A7C">
              <a:alpha val="30000"/>
            </a:srgbClr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/Relationships>
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30" name="Shape 30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1pPr>
    <a:lvl2pPr indent="2286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2pPr>
    <a:lvl3pPr indent="4572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3pPr>
    <a:lvl4pPr indent="6858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4pPr>
    <a:lvl5pPr indent="9144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5pPr>
    <a:lvl6pPr indent="11430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6pPr>
    <a:lvl7pPr indent="13716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7pPr>
    <a:lvl8pPr indent="16002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8pPr>
    <a:lvl9pPr indent="1828800" defTabSz="457200">
      <a:lnSpc>
        <a:spcPct val="125000"/>
      </a:lnSpc>
      <a:defRPr sz="2400">
        <a:latin typeface="Avenir Book"/>
        <a:ea typeface="Avenir Book"/>
        <a:cs typeface="Avenir Book"/>
        <a:sym typeface="Avenir Book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6" name="Shape 6"/>
          <p:cNvSpPr/>
          <p:nvPr>
            <p:ph type="body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One</a:t>
            </a:r>
            <a:endParaRPr sz="32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Two</a:t>
            </a:r>
            <a:endParaRPr sz="32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Three</a:t>
            </a:r>
            <a:endParaRPr sz="32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Four</a:t>
            </a:r>
            <a:endParaRPr sz="32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9" name="Shape 9"/>
          <p:cNvSpPr/>
          <p:nvPr>
            <p:ph type="body" idx="1"/>
          </p:nvPr>
        </p:nvSpPr>
        <p:spPr>
          <a:xfrm>
            <a:off x="1270000" y="81915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One</a:t>
            </a:r>
            <a:endParaRPr sz="32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Two</a:t>
            </a:r>
            <a:endParaRPr sz="32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Three</a:t>
            </a:r>
            <a:endParaRPr sz="32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Four</a:t>
            </a:r>
            <a:endParaRPr sz="32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b="0">
                <a:latin typeface="+mn-lt"/>
                <a:ea typeface="+mn-ea"/>
                <a:cs typeface="+mn-cs"/>
                <a:sym typeface="Helvetica Light"/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14" name="Shape 14"/>
          <p:cNvSpPr/>
          <p:nvPr>
            <p:ph type="body" idx="1"/>
          </p:nvPr>
        </p:nvSpPr>
        <p:spPr>
          <a:xfrm>
            <a:off x="952500" y="47625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One</a:t>
            </a:r>
            <a:endParaRPr sz="32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Two</a:t>
            </a:r>
            <a:endParaRPr sz="32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Three</a:t>
            </a:r>
            <a:endParaRPr sz="32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Four</a:t>
            </a:r>
            <a:endParaRPr sz="32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19" name="Shape 19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One</a:t>
            </a:r>
            <a:endParaRPr sz="38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Two</a:t>
            </a:r>
            <a:endParaRPr sz="38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Three</a:t>
            </a:r>
            <a:endParaRPr sz="38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Four</a:t>
            </a:r>
            <a:endParaRPr sz="38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22" name="Shape 22"/>
          <p:cNvSpPr/>
          <p:nvPr>
            <p:ph type="body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231900" indent="-342900">
              <a:spcBef>
                <a:spcPts val="3200"/>
              </a:spcBef>
              <a:defRPr sz="2800"/>
            </a:lvl3pPr>
            <a:lvl4pPr marL="1676400" indent="-342900">
              <a:spcBef>
                <a:spcPts val="3200"/>
              </a:spcBef>
              <a:defRPr sz="2800"/>
            </a:lvl4pPr>
            <a:lvl5pPr marL="2120900" indent="-342900">
              <a:spcBef>
                <a:spcPts val="3200"/>
              </a:spcBef>
              <a:defRPr sz="2800"/>
            </a:lvl5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One</a:t>
            </a:r>
            <a:endParaRPr sz="28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Two</a:t>
            </a:r>
            <a:endParaRPr sz="28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Three</a:t>
            </a:r>
            <a:endParaRPr sz="28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Four</a:t>
            </a:r>
            <a:endParaRPr sz="28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28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One</a:t>
            </a:r>
            <a:endParaRPr sz="38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Two</a:t>
            </a:r>
            <a:endParaRPr sz="38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Three</a:t>
            </a:r>
            <a:endParaRPr sz="38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Four</a:t>
            </a:r>
            <a:endParaRPr sz="38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One</a:t>
            </a:r>
            <a:endParaRPr sz="3800">
              <a:solidFill>
                <a:srgbClr val="FFFFFF"/>
              </a:solidFill>
            </a:endParaRPr>
          </a:p>
          <a:p>
            <a:pPr lvl="1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Two</a:t>
            </a:r>
            <a:endParaRPr sz="3800">
              <a:solidFill>
                <a:srgbClr val="FFFFFF"/>
              </a:solidFill>
            </a:endParaRPr>
          </a:p>
          <a:p>
            <a:pPr lvl="2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Three</a:t>
            </a:r>
            <a:endParaRPr sz="3800">
              <a:solidFill>
                <a:srgbClr val="FFFFFF"/>
              </a:solidFill>
            </a:endParaRPr>
          </a:p>
          <a:p>
            <a:pPr lvl="3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Four</a:t>
            </a:r>
            <a:endParaRPr sz="3800">
              <a:solidFill>
                <a:srgbClr val="FFFFFF"/>
              </a:solidFill>
            </a:endParaRPr>
          </a:p>
          <a:p>
            <a:pPr lvl="4">
              <a:defRPr sz="1800">
                <a:solidFill>
                  <a:srgbClr val="000000"/>
                </a:solidFill>
              </a:defRPr>
            </a:pPr>
            <a:r>
              <a:rPr sz="3800">
                <a:solidFill>
                  <a:srgbClr val="FFFFFF"/>
                </a:solidFill>
              </a:rPr>
              <a:t>Body Level Five</a:t>
            </a: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spd="med" advClick="1"/>
  <p:txStyles>
    <p:titleStyle>
      <a:lvl1pPr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1pPr>
      <a:lvl2pPr indent="2286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2pPr>
      <a:lvl3pPr indent="4572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3pPr>
      <a:lvl4pPr indent="6858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4pPr>
      <a:lvl5pPr indent="9144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5pPr>
      <a:lvl6pPr indent="11430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6pPr>
      <a:lvl7pPr indent="13716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7pPr>
      <a:lvl8pPr indent="16002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8pPr>
      <a:lvl9pPr indent="1828800" algn="ctr" defTabSz="584200">
        <a:defRPr b="1" sz="6000">
          <a:solidFill>
            <a:srgbClr val="FFFFFF"/>
          </a:solidFill>
          <a:latin typeface="+mj-lt"/>
          <a:ea typeface="+mj-ea"/>
          <a:cs typeface="+mj-cs"/>
          <a:sym typeface="Helvetica"/>
        </a:defRPr>
      </a:lvl9pPr>
    </p:titleStyle>
    <p:bodyStyle>
      <a:lvl1pPr marL="444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1pPr>
      <a:lvl2pPr marL="8890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2pPr>
      <a:lvl3pPr marL="1333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3pPr>
      <a:lvl4pPr marL="17780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4pPr>
      <a:lvl5pPr marL="2222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5pPr>
      <a:lvl6pPr marL="26670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6pPr>
      <a:lvl7pPr marL="3111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7pPr>
      <a:lvl8pPr marL="35560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8pPr>
      <a:lvl9pPr marL="4000500" indent="-444500" defTabSz="584200">
        <a:spcBef>
          <a:spcPts val="4200"/>
        </a:spcBef>
        <a:buSzPct val="75000"/>
        <a:buChar char="•"/>
        <a:defRPr sz="3800">
          <a:solidFill>
            <a:srgbClr val="FFFFFF"/>
          </a:solidFill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1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1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>
            <p:ph type="title"/>
          </p:nvPr>
        </p:nvSpPr>
        <p:spPr>
          <a:xfrm>
            <a:off x="952499" y="253999"/>
            <a:ext cx="11099801" cy="1014067"/>
          </a:xfrm>
          <a:prstGeom prst="rect">
            <a:avLst/>
          </a:prstGeom>
        </p:spPr>
        <p:txBody>
          <a:bodyPr/>
          <a:lstStyle/>
          <a:p>
            <a:pPr lvl="0">
              <a:defRPr sz="5800"/>
            </a:pPr>
          </a:p>
        </p:txBody>
      </p:sp>
      <p:sp>
        <p:nvSpPr>
          <p:cNvPr id="33" name="Shape 33"/>
          <p:cNvSpPr/>
          <p:nvPr>
            <p:ph type="body" idx="1"/>
          </p:nvPr>
        </p:nvSpPr>
        <p:spPr>
          <a:xfrm>
            <a:off x="952499" y="1363860"/>
            <a:ext cx="11099801" cy="7513440"/>
          </a:xfrm>
          <a:prstGeom prst="rect">
            <a:avLst/>
          </a:prstGeom>
        </p:spPr>
        <p:txBody>
          <a:bodyPr/>
          <a:lstStyle/>
          <a:p>
            <a:pPr lvl="0" marL="0" indent="0" algn="ctr">
              <a:buSzTx/>
              <a:buNone/>
              <a:defRPr sz="3600"/>
            </a:pPr>
          </a:p>
        </p:txBody>
      </p:sp>
    </p:spTree>
  </p:cSld>
  <p:clrMapOvr>
    <a:masterClrMapping/>
  </p:clrMapOvr>
  <p:transition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Potter’s Hand</a:t>
            </a:r>
          </a:p>
        </p:txBody>
      </p:sp>
      <p:sp>
        <p:nvSpPr>
          <p:cNvPr id="68" name="Shape 68"/>
          <p:cNvSpPr/>
          <p:nvPr>
            <p:ph type="body" idx="1"/>
          </p:nvPr>
        </p:nvSpPr>
        <p:spPr>
          <a:xfrm>
            <a:off x="965200" y="1363860"/>
            <a:ext cx="11099800" cy="7726529"/>
          </a:xfrm>
          <a:prstGeom prst="rect">
            <a:avLst/>
          </a:prstGeom>
        </p:spPr>
        <p:txBody>
          <a:bodyPr/>
          <a:lstStyle/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You gently call me into your presence guiding me by your Holy Spirit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Teach me dear Lord to live all of my life through your eyes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I'm captured by your Holy calling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set me apart, I know your drawing me to yourself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lead me Lord I pray</a:t>
            </a:r>
          </a:p>
        </p:txBody>
      </p:sp>
      <p:sp>
        <p:nvSpPr>
          <p:cNvPr id="69" name="Shape 69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Potter’s Hand</a:t>
            </a:r>
          </a:p>
        </p:txBody>
      </p:sp>
      <p:sp>
        <p:nvSpPr>
          <p:cNvPr id="72" name="Shape 72"/>
          <p:cNvSpPr/>
          <p:nvPr>
            <p:ph type="body" idx="1"/>
          </p:nvPr>
        </p:nvSpPr>
        <p:spPr>
          <a:xfrm>
            <a:off x="581951" y="1363860"/>
            <a:ext cx="11483049" cy="7726529"/>
          </a:xfrm>
          <a:prstGeom prst="rect">
            <a:avLst/>
          </a:prstGeom>
        </p:spPr>
        <p:txBody>
          <a:bodyPr/>
          <a:lstStyle/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Take me, Mold me, use me, fill me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give my life to the Potter's hand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Call me, guide me, lead me, walk beside me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give my life to the Potter's hand</a:t>
            </a:r>
          </a:p>
        </p:txBody>
      </p:sp>
      <p:sp>
        <p:nvSpPr>
          <p:cNvPr id="73" name="Shape 73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Testify to Love</a:t>
            </a:r>
          </a:p>
        </p:txBody>
      </p:sp>
      <p:sp>
        <p:nvSpPr>
          <p:cNvPr id="36" name="Shape 36"/>
          <p:cNvSpPr/>
          <p:nvPr>
            <p:ph type="body" idx="1"/>
          </p:nvPr>
        </p:nvSpPr>
        <p:spPr>
          <a:xfrm>
            <a:off x="581951" y="1363860"/>
            <a:ext cx="11483049" cy="7726529"/>
          </a:xfrm>
          <a:prstGeom prst="rect">
            <a:avLst/>
          </a:prstGeom>
        </p:spPr>
        <p:txBody>
          <a:bodyPr/>
          <a:lstStyle/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All the colors of the rainbow,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All the voices of the wind;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Every dream that reaches out,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That reaches out to find where love begins;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Every word of every story,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Every star in every sky,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Every corner of creation lives to testify</a:t>
            </a:r>
          </a:p>
        </p:txBody>
      </p:sp>
      <p:sp>
        <p:nvSpPr>
          <p:cNvPr id="37" name="Shape 37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Testify to Love</a:t>
            </a:r>
          </a:p>
        </p:txBody>
      </p:sp>
      <p:sp>
        <p:nvSpPr>
          <p:cNvPr id="40" name="Shape 40"/>
          <p:cNvSpPr/>
          <p:nvPr>
            <p:ph type="body" idx="1"/>
          </p:nvPr>
        </p:nvSpPr>
        <p:spPr>
          <a:xfrm>
            <a:off x="581951" y="1363860"/>
            <a:ext cx="11483049" cy="7726529"/>
          </a:xfrm>
          <a:prstGeom prst="rect">
            <a:avLst/>
          </a:prstGeom>
        </p:spPr>
        <p:txBody>
          <a:bodyPr/>
          <a:lstStyle/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[Chorus:]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For as long as I shall live,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testify to love.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I'll be a witness in the silences 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When words are not enough.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With every breath I take, 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give thanks to God above.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For as long as I shall live,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testify to love.</a:t>
            </a:r>
          </a:p>
        </p:txBody>
      </p:sp>
      <p:sp>
        <p:nvSpPr>
          <p:cNvPr id="41" name="Shape 41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Testify to Love</a:t>
            </a:r>
          </a:p>
        </p:txBody>
      </p:sp>
      <p:sp>
        <p:nvSpPr>
          <p:cNvPr id="44" name="Shape 44"/>
          <p:cNvSpPr/>
          <p:nvPr>
            <p:ph type="body" idx="1"/>
          </p:nvPr>
        </p:nvSpPr>
        <p:spPr>
          <a:xfrm>
            <a:off x="581951" y="1363860"/>
            <a:ext cx="11483049" cy="7726529"/>
          </a:xfrm>
          <a:prstGeom prst="rect">
            <a:avLst/>
          </a:prstGeom>
        </p:spPr>
        <p:txBody>
          <a:bodyPr/>
          <a:lstStyle/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From the mountains to the valleys,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From the rivers to the sea 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(rivers to the seas);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Every hand that reaches out,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Every hand that reaches out to offer peace (give peace);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Every simple act of mercy,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Every step to kingdom come 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(kingdom come);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All the hope in every heart will speak what love has done.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" name="Shape 45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Testify to Love</a:t>
            </a:r>
          </a:p>
        </p:txBody>
      </p:sp>
      <p:sp>
        <p:nvSpPr>
          <p:cNvPr id="48" name="Shape 48"/>
          <p:cNvSpPr/>
          <p:nvPr>
            <p:ph type="body" idx="1"/>
          </p:nvPr>
        </p:nvSpPr>
        <p:spPr>
          <a:xfrm>
            <a:off x="581951" y="1363860"/>
            <a:ext cx="11483049" cy="7726529"/>
          </a:xfrm>
          <a:prstGeom prst="rect">
            <a:avLst/>
          </a:prstGeom>
        </p:spPr>
        <p:txBody>
          <a:bodyPr/>
          <a:lstStyle/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[Chorus:]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For as long as I shall live,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testify to love.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I'll be a witness in the silences 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When words are not enough.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With every breath I take, 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give thanks to God above.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For as long as I shall live,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testify to love.</a:t>
            </a:r>
          </a:p>
        </p:txBody>
      </p:sp>
      <p:sp>
        <p:nvSpPr>
          <p:cNvPr id="49" name="Shape 49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Testify to Love</a:t>
            </a:r>
          </a:p>
        </p:txBody>
      </p:sp>
      <p:sp>
        <p:nvSpPr>
          <p:cNvPr id="52" name="Shape 52"/>
          <p:cNvSpPr/>
          <p:nvPr>
            <p:ph type="body" idx="1"/>
          </p:nvPr>
        </p:nvSpPr>
        <p:spPr>
          <a:xfrm>
            <a:off x="581951" y="1363860"/>
            <a:ext cx="11483049" cy="7726529"/>
          </a:xfrm>
          <a:prstGeom prst="rect">
            <a:avLst/>
          </a:prstGeom>
        </p:spPr>
        <p:txBody>
          <a:bodyPr/>
          <a:lstStyle/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[Bridge]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Colors of the rainbow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Voices of the wind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Dream that reaches out where love begins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Word of every story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Star in every sky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Corner of creation testify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Mountains to the valleys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Rivers to the sea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Hand that reaches out to offer peace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Simple act of mercy 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Step to kingdom come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Every heart will speak 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Of what love has done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Colors of the rainbow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Voices of the wind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Dream that reaches out where love begins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Word of every story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Star in every sky</a:t>
            </a:r>
            <a:endParaRPr b="1" sz="2573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283463" indent="0" algn="ctr" defTabSz="283463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2573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Corner of creation testify</a:t>
            </a:r>
          </a:p>
        </p:txBody>
      </p:sp>
      <p:sp>
        <p:nvSpPr>
          <p:cNvPr id="53" name="Shape 53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Testify to Love</a:t>
            </a:r>
          </a:p>
        </p:txBody>
      </p:sp>
      <p:sp>
        <p:nvSpPr>
          <p:cNvPr id="56" name="Shape 56"/>
          <p:cNvSpPr/>
          <p:nvPr>
            <p:ph type="body" idx="1"/>
          </p:nvPr>
        </p:nvSpPr>
        <p:spPr>
          <a:xfrm>
            <a:off x="581951" y="1363860"/>
            <a:ext cx="11483049" cy="7726529"/>
          </a:xfrm>
          <a:prstGeom prst="rect">
            <a:avLst/>
          </a:prstGeom>
        </p:spPr>
        <p:txBody>
          <a:bodyPr/>
          <a:lstStyle/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[Chorus 2x]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For as long as I shall live,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testify to love.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I'll be a witness in the silences 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When words are not enough.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With every breath I take, 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give thanks to God above.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For as long as I shall live,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will testify to love.</a:t>
            </a:r>
          </a:p>
        </p:txBody>
      </p:sp>
      <p:sp>
        <p:nvSpPr>
          <p:cNvPr id="57" name="Shape 57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Potter’s Hand</a:t>
            </a:r>
          </a:p>
        </p:txBody>
      </p:sp>
      <p:sp>
        <p:nvSpPr>
          <p:cNvPr id="60" name="Shape 60"/>
          <p:cNvSpPr/>
          <p:nvPr>
            <p:ph type="body" idx="1"/>
          </p:nvPr>
        </p:nvSpPr>
        <p:spPr>
          <a:xfrm>
            <a:off x="965200" y="1363860"/>
            <a:ext cx="11099800" cy="7726529"/>
          </a:xfrm>
          <a:prstGeom prst="rect">
            <a:avLst/>
          </a:prstGeom>
        </p:spPr>
        <p:txBody>
          <a:bodyPr/>
          <a:lstStyle/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Beautiful Lord, Wonderful Saviour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know for sure, all of my days are held in your hands, crafted 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into your perfect plan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You gently call me into your presence guiding me by Your Holy Spirit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Teach me dear Lord to live all of my life through Your eyes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I'm captured by Your holy calling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Set me apart, I know you're drawing me to yourself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Lead me Lord I pray</a:t>
            </a:r>
          </a:p>
        </p:txBody>
      </p:sp>
      <p:sp>
        <p:nvSpPr>
          <p:cNvPr id="61" name="Shape 61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/>
          <p:nvPr>
            <p:ph type="title"/>
          </p:nvPr>
        </p:nvSpPr>
        <p:spPr>
          <a:xfrm>
            <a:off x="952500" y="254000"/>
            <a:ext cx="11099800" cy="1014066"/>
          </a:xfrm>
          <a:prstGeom prst="rect">
            <a:avLst/>
          </a:prstGeom>
        </p:spPr>
        <p:txBody>
          <a:bodyPr/>
          <a:lstStyle/>
          <a:p>
            <a:pPr lvl="0">
              <a:defRPr b="0" sz="1800">
                <a:solidFill>
                  <a:srgbClr val="000000"/>
                </a:solidFill>
              </a:defRPr>
            </a:pPr>
            <a:r>
              <a:rPr b="1" sz="6000">
                <a:solidFill>
                  <a:srgbClr val="FFFFFF"/>
                </a:solidFill>
              </a:rPr>
              <a:t>The Potter’s Hand</a:t>
            </a:r>
          </a:p>
        </p:txBody>
      </p:sp>
      <p:sp>
        <p:nvSpPr>
          <p:cNvPr id="64" name="Shape 64"/>
          <p:cNvSpPr/>
          <p:nvPr>
            <p:ph type="body" idx="1"/>
          </p:nvPr>
        </p:nvSpPr>
        <p:spPr>
          <a:xfrm>
            <a:off x="565877" y="1363860"/>
            <a:ext cx="11499123" cy="7726529"/>
          </a:xfrm>
          <a:prstGeom prst="rect">
            <a:avLst/>
          </a:prstGeom>
        </p:spPr>
        <p:txBody>
          <a:bodyPr/>
          <a:lstStyle/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Take me, Mold me, use me, fill me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give my life to the Potter's hand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Call me, guide me, lead me, walk beside me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r>
              <a:rPr b="1" sz="415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I give my life to the Potter's hand</a:t>
            </a: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marR="457200" indent="0" algn="ctr" defTabSz="457200">
              <a:spcBef>
                <a:spcPts val="0"/>
              </a:spcBef>
              <a:buSzTx/>
              <a:buNone/>
              <a:defRPr sz="1800">
                <a:solidFill>
                  <a:srgbClr val="000000"/>
                </a:solidFill>
              </a:defRPr>
            </a:pPr>
            <a:endParaRPr b="1" sz="415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" name="Shape 65"/>
          <p:cNvSpPr/>
          <p:nvPr/>
        </p:nvSpPr>
        <p:spPr>
          <a:xfrm>
            <a:off x="6381699" y="4552950"/>
            <a:ext cx="241402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 </a:t>
            </a:r>
          </a:p>
        </p:txBody>
      </p:sp>
    </p:spTree>
  </p:cSld>
  <p:clrMapOvr>
    <a:masterClrMapping/>
  </p:clrMapOvr>
  <p:transition spd="med" advClick="1"/>
</p:sld>
</file>

<file path=ppt/theme/_rels/theme1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_rels/theme2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065C1"/>
      </a:accent1>
      <a:accent2>
        <a:srgbClr val="00A6AC"/>
      </a:accent2>
      <a:accent3>
        <a:srgbClr val="308B16"/>
      </a:accent3>
      <a:accent4>
        <a:srgbClr val="BC8027"/>
      </a:accent4>
      <a:accent5>
        <a:srgbClr val="971817"/>
      </a:accent5>
      <a:accent6>
        <a:srgbClr val="5747C1"/>
      </a:accent6>
      <a:hlink>
        <a:srgbClr val="0000FF"/>
      </a:hlink>
      <a:folHlink>
        <a:srgbClr val="FF00FF"/>
      </a:folHlink>
    </a:clrScheme>
    <a:fontScheme name="Black">
      <a:majorFont>
        <a:latin typeface="Helvetica"/>
        <a:ea typeface="Helvetica"/>
        <a:cs typeface="Helvetica"/>
      </a:majorFont>
      <a:minorFont>
        <a:latin typeface="Helvetica Light"/>
        <a:ea typeface="Helvetica Light"/>
        <a:cs typeface="Helvetica Light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6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065C1"/>
      </a:accent1>
      <a:accent2>
        <a:srgbClr val="00A6AC"/>
      </a:accent2>
      <a:accent3>
        <a:srgbClr val="308B16"/>
      </a:accent3>
      <a:accent4>
        <a:srgbClr val="BC8027"/>
      </a:accent4>
      <a:accent5>
        <a:srgbClr val="971817"/>
      </a:accent5>
      <a:accent6>
        <a:srgbClr val="5747C1"/>
      </a:accent6>
      <a:hlink>
        <a:srgbClr val="0000FF"/>
      </a:hlink>
      <a:folHlink>
        <a:srgbClr val="FF00FF"/>
      </a:folHlink>
    </a:clrScheme>
    <a:fontScheme name="Black">
      <a:majorFont>
        <a:latin typeface="Helvetica"/>
        <a:ea typeface="Helvetica"/>
        <a:cs typeface="Helvetica"/>
      </a:majorFont>
      <a:minorFont>
        <a:latin typeface="Helvetica Light"/>
        <a:ea typeface="Helvetica Light"/>
        <a:cs typeface="Helvetica Light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6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