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</p:sldIdLst>
  <p:sldSz cx="13004800" cy="9753600"/>
  <p:notesSz cx="6858000" cy="9144000"/>
  <p:defaultTextStyle>
    <a:lvl1pPr algn="ctr" defTabSz="584200">
      <a:defRPr sz="3600">
        <a:solidFill>
          <a:srgbClr val="FFFFFF"/>
        </a:solidFill>
        <a:latin typeface="+mn-lt"/>
        <a:ea typeface="+mn-ea"/>
        <a:cs typeface="+mn-cs"/>
        <a:sym typeface="Helvetica Light"/>
      </a:defRPr>
    </a:lvl1pPr>
    <a:lvl2pPr indent="228600" algn="ctr" defTabSz="584200">
      <a:defRPr sz="3600">
        <a:solidFill>
          <a:srgbClr val="FFFFFF"/>
        </a:solidFill>
        <a:latin typeface="+mn-lt"/>
        <a:ea typeface="+mn-ea"/>
        <a:cs typeface="+mn-cs"/>
        <a:sym typeface="Helvetica Light"/>
      </a:defRPr>
    </a:lvl2pPr>
    <a:lvl3pPr indent="457200" algn="ctr" defTabSz="584200">
      <a:defRPr sz="3600">
        <a:solidFill>
          <a:srgbClr val="FFFFFF"/>
        </a:solidFill>
        <a:latin typeface="+mn-lt"/>
        <a:ea typeface="+mn-ea"/>
        <a:cs typeface="+mn-cs"/>
        <a:sym typeface="Helvetica Light"/>
      </a:defRPr>
    </a:lvl3pPr>
    <a:lvl4pPr indent="685800" algn="ctr" defTabSz="584200">
      <a:defRPr sz="3600">
        <a:solidFill>
          <a:srgbClr val="FFFFFF"/>
        </a:solidFill>
        <a:latin typeface="+mn-lt"/>
        <a:ea typeface="+mn-ea"/>
        <a:cs typeface="+mn-cs"/>
        <a:sym typeface="Helvetica Light"/>
      </a:defRPr>
    </a:lvl4pPr>
    <a:lvl5pPr indent="914400" algn="ctr" defTabSz="584200">
      <a:defRPr sz="3600">
        <a:solidFill>
          <a:srgbClr val="FFFFFF"/>
        </a:solidFill>
        <a:latin typeface="+mn-lt"/>
        <a:ea typeface="+mn-ea"/>
        <a:cs typeface="+mn-cs"/>
        <a:sym typeface="Helvetica Light"/>
      </a:defRPr>
    </a:lvl5pPr>
    <a:lvl6pPr indent="1143000" algn="ctr" defTabSz="584200">
      <a:defRPr sz="3600">
        <a:solidFill>
          <a:srgbClr val="FFFFFF"/>
        </a:solidFill>
        <a:latin typeface="+mn-lt"/>
        <a:ea typeface="+mn-ea"/>
        <a:cs typeface="+mn-cs"/>
        <a:sym typeface="Helvetica Light"/>
      </a:defRPr>
    </a:lvl6pPr>
    <a:lvl7pPr indent="1371600" algn="ctr" defTabSz="584200">
      <a:defRPr sz="3600">
        <a:solidFill>
          <a:srgbClr val="FFFFFF"/>
        </a:solidFill>
        <a:latin typeface="+mn-lt"/>
        <a:ea typeface="+mn-ea"/>
        <a:cs typeface="+mn-cs"/>
        <a:sym typeface="Helvetica Light"/>
      </a:defRPr>
    </a:lvl7pPr>
    <a:lvl8pPr indent="1600200" algn="ctr" defTabSz="584200">
      <a:defRPr sz="3600">
        <a:solidFill>
          <a:srgbClr val="FFFFFF"/>
        </a:solidFill>
        <a:latin typeface="+mn-lt"/>
        <a:ea typeface="+mn-ea"/>
        <a:cs typeface="+mn-cs"/>
        <a:sym typeface="Helvetica Light"/>
      </a:defRPr>
    </a:lvl8pPr>
    <a:lvl9pPr indent="1828800" algn="ctr" defTabSz="584200">
      <a:defRPr sz="3600">
        <a:solidFill>
          <a:srgbClr val="FFFFFF"/>
        </a:solidFill>
        <a:latin typeface="+mn-lt"/>
        <a:ea typeface="+mn-ea"/>
        <a:cs typeface="+mn-cs"/>
        <a:sym typeface="Helvetica Light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3C0FC">
              <a:alpha val="26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D6D6D6"/>
              </a:solidFill>
              <a:prstDash val="solid"/>
              <a:miter lim="400000"/>
            </a:ln>
          </a:left>
          <a:right>
            <a:ln w="254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1497FC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254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6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0065C1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6D6"/>
              </a:solidFill>
              <a:prstDash val="solid"/>
              <a:miter lim="400000"/>
            </a:ln>
          </a:top>
          <a:bottom>
            <a:ln w="254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0065C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929292"/>
              </a:solidFill>
              <a:prstDash val="solid"/>
              <a:miter lim="400000"/>
            </a:ln>
          </a:top>
          <a:bottom>
            <a:ln w="12700" cap="flat">
              <a:solidFill>
                <a:srgbClr val="929292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8EA5CB">
              <a:alpha val="25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25400" cap="flat">
              <a:solidFill>
                <a:srgbClr val="929292"/>
              </a:solidFill>
              <a:prstDash val="solid"/>
              <a:miter lim="400000"/>
            </a:ln>
          </a:top>
          <a:bottom>
            <a:ln w="25400" cap="flat">
              <a:solidFill>
                <a:srgbClr val="929292"/>
              </a:solidFill>
              <a:prstDash val="solid"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04CB9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04CB9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AAAAA"/>
              </a:solidFill>
              <a:prstDash val="solid"/>
              <a:miter lim="400000"/>
            </a:ln>
          </a:left>
          <a:right>
            <a:ln w="12700" cap="flat">
              <a:solidFill>
                <a:srgbClr val="AAAAAA"/>
              </a:solidFill>
              <a:prstDash val="solid"/>
              <a:miter lim="400000"/>
            </a:ln>
          </a:right>
          <a:top>
            <a:ln w="12700" cap="flat">
              <a:solidFill>
                <a:srgbClr val="AAAAAA"/>
              </a:solidFill>
              <a:prstDash val="solid"/>
              <a:miter lim="400000"/>
            </a:ln>
          </a:top>
          <a:bottom>
            <a:ln w="12700" cap="flat">
              <a:solidFill>
                <a:srgbClr val="AAAAAA"/>
              </a:solidFill>
              <a:prstDash val="solid"/>
              <a:miter lim="400000"/>
            </a:ln>
          </a:bottom>
          <a:insideH>
            <a:ln w="12700" cap="flat">
              <a:solidFill>
                <a:srgbClr val="AAAAAA"/>
              </a:solidFill>
              <a:prstDash val="solid"/>
              <a:miter lim="400000"/>
            </a:ln>
          </a:insideH>
          <a:insideV>
            <a:ln w="12700" cap="flat">
              <a:solidFill>
                <a:srgbClr val="AAAAAA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308B16">
              <a:alpha val="35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25400" cap="flat">
              <a:solidFill>
                <a:srgbClr val="CBCBCB"/>
              </a:solidFill>
              <a:prstDash val="solid"/>
              <a:miter lim="400000"/>
            </a:ln>
          </a:insideV>
        </a:tcBdr>
        <a:fill>
          <a:solidFill>
            <a:srgbClr val="2D7132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08B16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25400" cap="flat">
              <a:noFill/>
              <a:miter lim="400000"/>
            </a:ln>
          </a:bottom>
          <a:insideH>
            <a:ln w="254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08B1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97A7C">
              <a:alpha val="30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254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BF630E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9B4407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9B4407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09090"/>
              </a:solidFill>
              <a:prstDash val="solid"/>
              <a:miter lim="400000"/>
            </a:ln>
          </a:left>
          <a:right>
            <a:ln w="12700" cap="flat">
              <a:solidFill>
                <a:srgbClr val="909090"/>
              </a:solidFill>
              <a:prstDash val="solid"/>
              <a:miter lim="400000"/>
            </a:ln>
          </a:right>
          <a:top>
            <a:ln w="12700" cap="flat">
              <a:solidFill>
                <a:srgbClr val="909090"/>
              </a:solidFill>
              <a:prstDash val="solid"/>
              <a:miter lim="400000"/>
            </a:ln>
          </a:top>
          <a:bottom>
            <a:ln w="12700" cap="flat">
              <a:solidFill>
                <a:srgbClr val="909090"/>
              </a:solidFill>
              <a:prstDash val="solid"/>
              <a:miter lim="400000"/>
            </a:ln>
          </a:bottom>
          <a:insideH>
            <a:ln w="12700" cap="flat">
              <a:solidFill>
                <a:srgbClr val="909090"/>
              </a:solidFill>
              <a:prstDash val="solid"/>
              <a:miter lim="400000"/>
            </a:ln>
          </a:insideH>
          <a:insideV>
            <a:ln w="12700" cap="flat">
              <a:solidFill>
                <a:srgbClr val="90909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97A7C">
              <a:alpha val="30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254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1F2428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484B4C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484B4C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97A7C">
              <a:alpha val="30000"/>
            </a:srgbClr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25400" cap="flat">
              <a:solidFill>
                <a:srgbClr val="929292"/>
              </a:solidFill>
              <a:prstDash val="solid"/>
              <a:miter lim="400000"/>
            </a:ln>
          </a:top>
          <a:bottom>
            <a:ln w="25400" cap="flat">
              <a:solidFill>
                <a:srgbClr val="929292"/>
              </a:solidFill>
              <a:prstDash val="solid"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25400" cap="flat">
              <a:solidFill>
                <a:srgbClr val="929292"/>
              </a:solidFill>
              <a:prstDash val="solid"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25400" cap="flat">
              <a:solidFill>
                <a:srgbClr val="929292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25400" cap="flat">
              <a:solidFill>
                <a:srgbClr val="929292"/>
              </a:solidFill>
              <a:prstDash val="solid"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25400" cap="flat">
              <a:solidFill>
                <a:srgbClr val="929292"/>
              </a:solidFill>
              <a:prstDash val="solid"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36" name="Shape 36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25000"/>
      </a:lnSpc>
      <a:defRPr sz="2400">
        <a:latin typeface="Avenir Book"/>
        <a:ea typeface="Avenir Book"/>
        <a:cs typeface="Avenir Book"/>
        <a:sym typeface="Avenir Book"/>
      </a:defRPr>
    </a:lvl1pPr>
    <a:lvl2pPr indent="228600" defTabSz="457200">
      <a:lnSpc>
        <a:spcPct val="125000"/>
      </a:lnSpc>
      <a:defRPr sz="2400">
        <a:latin typeface="Avenir Book"/>
        <a:ea typeface="Avenir Book"/>
        <a:cs typeface="Avenir Book"/>
        <a:sym typeface="Avenir Book"/>
      </a:defRPr>
    </a:lvl2pPr>
    <a:lvl3pPr indent="457200" defTabSz="457200">
      <a:lnSpc>
        <a:spcPct val="125000"/>
      </a:lnSpc>
      <a:defRPr sz="2400">
        <a:latin typeface="Avenir Book"/>
        <a:ea typeface="Avenir Book"/>
        <a:cs typeface="Avenir Book"/>
        <a:sym typeface="Avenir Book"/>
      </a:defRPr>
    </a:lvl3pPr>
    <a:lvl4pPr indent="685800" defTabSz="457200">
      <a:lnSpc>
        <a:spcPct val="125000"/>
      </a:lnSpc>
      <a:defRPr sz="2400">
        <a:latin typeface="Avenir Book"/>
        <a:ea typeface="Avenir Book"/>
        <a:cs typeface="Avenir Book"/>
        <a:sym typeface="Avenir Book"/>
      </a:defRPr>
    </a:lvl4pPr>
    <a:lvl5pPr indent="914400" defTabSz="457200">
      <a:lnSpc>
        <a:spcPct val="125000"/>
      </a:lnSpc>
      <a:defRPr sz="2400">
        <a:latin typeface="Avenir Book"/>
        <a:ea typeface="Avenir Book"/>
        <a:cs typeface="Avenir Book"/>
        <a:sym typeface="Avenir Book"/>
      </a:defRPr>
    </a:lvl5pPr>
    <a:lvl6pPr indent="1143000" defTabSz="457200">
      <a:lnSpc>
        <a:spcPct val="125000"/>
      </a:lnSpc>
      <a:defRPr sz="2400">
        <a:latin typeface="Avenir Book"/>
        <a:ea typeface="Avenir Book"/>
        <a:cs typeface="Avenir Book"/>
        <a:sym typeface="Avenir Book"/>
      </a:defRPr>
    </a:lvl6pPr>
    <a:lvl7pPr indent="1371600" defTabSz="457200">
      <a:lnSpc>
        <a:spcPct val="125000"/>
      </a:lnSpc>
      <a:defRPr sz="2400">
        <a:latin typeface="Avenir Book"/>
        <a:ea typeface="Avenir Book"/>
        <a:cs typeface="Avenir Book"/>
        <a:sym typeface="Avenir Book"/>
      </a:defRPr>
    </a:lvl7pPr>
    <a:lvl8pPr indent="1600200" defTabSz="457200">
      <a:lnSpc>
        <a:spcPct val="125000"/>
      </a:lnSpc>
      <a:defRPr sz="2400">
        <a:latin typeface="Avenir Book"/>
        <a:ea typeface="Avenir Book"/>
        <a:cs typeface="Avenir Book"/>
        <a:sym typeface="Avenir Book"/>
      </a:defRPr>
    </a:lvl8pPr>
    <a:lvl9pPr indent="1828800" defTabSz="457200">
      <a:lnSpc>
        <a:spcPct val="125000"/>
      </a:lnSpc>
      <a:defRPr sz="2400">
        <a:latin typeface="Avenir Book"/>
        <a:ea typeface="Avenir Book"/>
        <a:cs typeface="Avenir Book"/>
        <a:sym typeface="Avenir Book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/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60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6" name="Shape 6"/>
          <p:cNvSpPr/>
          <p:nvPr>
            <p:ph type="body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One</a:t>
            </a:r>
            <a:endParaRPr sz="3200">
              <a:solidFill>
                <a:srgbClr val="FFFFFF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Two</a:t>
            </a:r>
            <a:endParaRPr sz="3200">
              <a:solidFill>
                <a:srgbClr val="FFFFFF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Three</a:t>
            </a:r>
            <a:endParaRPr sz="3200">
              <a:solidFill>
                <a:srgbClr val="FFFFFF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Four</a:t>
            </a:r>
            <a:endParaRPr sz="3200">
              <a:solidFill>
                <a:srgbClr val="FFFFFF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/>
          <p:nvPr>
            <p:ph type="title"/>
          </p:nvPr>
        </p:nvSpPr>
        <p:spPr>
          <a:xfrm>
            <a:off x="952499" y="253999"/>
            <a:ext cx="11099801" cy="2159001"/>
          </a:xfrm>
          <a:prstGeom prst="rect">
            <a:avLst/>
          </a:prstGeom>
        </p:spPr>
        <p:txBody>
          <a:bodyPr/>
          <a:lstStyle>
            <a:lvl1pPr>
              <a:defRPr sz="5800"/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58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31" name="Shape 31"/>
          <p:cNvSpPr/>
          <p:nvPr>
            <p:ph type="body" idx="1"/>
          </p:nvPr>
        </p:nvSpPr>
        <p:spPr>
          <a:xfrm>
            <a:off x="952499" y="2590800"/>
            <a:ext cx="11099801" cy="6286500"/>
          </a:xfrm>
          <a:prstGeom prst="rect">
            <a:avLst/>
          </a:prstGeom>
        </p:spPr>
        <p:txBody>
          <a:bodyPr/>
          <a:lstStyle>
            <a:lvl1pPr marL="421105" indent="-421105">
              <a:defRPr sz="3600"/>
            </a:lvl1pPr>
            <a:lvl2pPr marL="865605" indent="-421105">
              <a:defRPr sz="3600"/>
            </a:lvl2pPr>
            <a:lvl3pPr marL="1310105" indent="-421105">
              <a:defRPr sz="3600"/>
            </a:lvl3pPr>
            <a:lvl4pPr marL="1754605" indent="-421105">
              <a:defRPr sz="3600"/>
            </a:lvl4pPr>
            <a:lvl5pPr marL="2199105" indent="-421105">
              <a:defRPr sz="36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FFFFFF"/>
                </a:solidFill>
              </a:rPr>
              <a:t>Body Level One</a:t>
            </a:r>
            <a:endParaRPr sz="3600">
              <a:solidFill>
                <a:srgbClr val="FFFFFF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FFFFFF"/>
                </a:solidFill>
              </a:rPr>
              <a:t>Body Level Two</a:t>
            </a:r>
            <a:endParaRPr sz="3600">
              <a:solidFill>
                <a:srgbClr val="FFFFFF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FFFFFF"/>
                </a:solidFill>
              </a:rPr>
              <a:t>Body Level Three</a:t>
            </a:r>
            <a:endParaRPr sz="3600">
              <a:solidFill>
                <a:srgbClr val="FFFFFF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FFFFFF"/>
                </a:solidFill>
              </a:rPr>
              <a:t>Body Level Four</a:t>
            </a:r>
            <a:endParaRPr sz="3600">
              <a:solidFill>
                <a:srgbClr val="FFFFFF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/>
          <p:nvPr>
            <p:ph type="title"/>
          </p:nvPr>
        </p:nvSpPr>
        <p:spPr>
          <a:xfrm>
            <a:off x="952499" y="253999"/>
            <a:ext cx="11099801" cy="2159001"/>
          </a:xfrm>
          <a:prstGeom prst="rect">
            <a:avLst/>
          </a:prstGeom>
        </p:spPr>
        <p:txBody>
          <a:bodyPr/>
          <a:lstStyle>
            <a:lvl1pPr>
              <a:defRPr sz="5800"/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58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34" name="Shape 34"/>
          <p:cNvSpPr/>
          <p:nvPr>
            <p:ph type="body" idx="1"/>
          </p:nvPr>
        </p:nvSpPr>
        <p:spPr>
          <a:xfrm>
            <a:off x="952499" y="2590800"/>
            <a:ext cx="11099801" cy="6286500"/>
          </a:xfrm>
          <a:prstGeom prst="rect">
            <a:avLst/>
          </a:prstGeom>
        </p:spPr>
        <p:txBody>
          <a:bodyPr/>
          <a:lstStyle>
            <a:lvl1pPr marL="421105" indent="-421105">
              <a:defRPr sz="3600"/>
            </a:lvl1pPr>
            <a:lvl2pPr marL="865605" indent="-421105">
              <a:defRPr sz="3600"/>
            </a:lvl2pPr>
            <a:lvl3pPr marL="1310105" indent="-421105">
              <a:defRPr sz="3600"/>
            </a:lvl3pPr>
            <a:lvl4pPr marL="1754605" indent="-421105">
              <a:defRPr sz="3600"/>
            </a:lvl4pPr>
            <a:lvl5pPr marL="2199105" indent="-421105">
              <a:defRPr sz="36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FFFFFF"/>
                </a:solidFill>
              </a:rPr>
              <a:t>Body Level One</a:t>
            </a:r>
            <a:endParaRPr sz="3600">
              <a:solidFill>
                <a:srgbClr val="FFFFFF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FFFFFF"/>
                </a:solidFill>
              </a:rPr>
              <a:t>Body Level Two</a:t>
            </a:r>
            <a:endParaRPr sz="3600">
              <a:solidFill>
                <a:srgbClr val="FFFFFF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FFFFFF"/>
                </a:solidFill>
              </a:rPr>
              <a:t>Body Level Three</a:t>
            </a:r>
            <a:endParaRPr sz="3600">
              <a:solidFill>
                <a:srgbClr val="FFFFFF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FFFFFF"/>
                </a:solidFill>
              </a:rPr>
              <a:t>Body Level Four</a:t>
            </a:r>
            <a:endParaRPr sz="3600">
              <a:solidFill>
                <a:srgbClr val="FFFFFF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/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/>
          <a:lstStyle/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60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9" name="Shape 9"/>
          <p:cNvSpPr/>
          <p:nvPr>
            <p:ph type="body" idx="1"/>
          </p:nvPr>
        </p:nvSpPr>
        <p:spPr>
          <a:xfrm>
            <a:off x="1270000" y="81915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One</a:t>
            </a:r>
            <a:endParaRPr sz="3200">
              <a:solidFill>
                <a:srgbClr val="FFFFFF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Two</a:t>
            </a:r>
            <a:endParaRPr sz="3200">
              <a:solidFill>
                <a:srgbClr val="FFFFFF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Three</a:t>
            </a:r>
            <a:endParaRPr sz="3200">
              <a:solidFill>
                <a:srgbClr val="FFFFFF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Four</a:t>
            </a:r>
            <a:endParaRPr sz="3200">
              <a:solidFill>
                <a:srgbClr val="FFFFFF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/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6000">
                <a:solidFill>
                  <a:srgbClr val="FFFFFF"/>
                </a:solidFill>
              </a:rPr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/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b="0">
                <a:latin typeface="+mn-lt"/>
                <a:ea typeface="+mn-ea"/>
                <a:cs typeface="+mn-cs"/>
                <a:sym typeface="Helvetica Light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0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14" name="Shape 14"/>
          <p:cNvSpPr/>
          <p:nvPr>
            <p:ph type="body" idx="1"/>
          </p:nvPr>
        </p:nvSpPr>
        <p:spPr>
          <a:xfrm>
            <a:off x="952500" y="4762500"/>
            <a:ext cx="5334000" cy="41148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One</a:t>
            </a:r>
            <a:endParaRPr sz="3200">
              <a:solidFill>
                <a:srgbClr val="FFFFFF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Two</a:t>
            </a:r>
            <a:endParaRPr sz="3200">
              <a:solidFill>
                <a:srgbClr val="FFFFFF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Three</a:t>
            </a:r>
            <a:endParaRPr sz="3200">
              <a:solidFill>
                <a:srgbClr val="FFFFFF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Four</a:t>
            </a:r>
            <a:endParaRPr sz="3200">
              <a:solidFill>
                <a:srgbClr val="FFFFFF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6000">
                <a:solidFill>
                  <a:srgbClr val="FFFFFF"/>
                </a:solidFill>
              </a:rPr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60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19" name="Shape 19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Body Level One</a:t>
            </a:r>
            <a:endParaRPr sz="3800">
              <a:solidFill>
                <a:srgbClr val="FFFFFF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Body Level Two</a:t>
            </a:r>
            <a:endParaRPr sz="3800">
              <a:solidFill>
                <a:srgbClr val="FFFFFF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Body Level Three</a:t>
            </a:r>
            <a:endParaRPr sz="3800">
              <a:solidFill>
                <a:srgbClr val="FFFFFF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Body Level Four</a:t>
            </a:r>
            <a:endParaRPr sz="3800">
              <a:solidFill>
                <a:srgbClr val="FFFFFF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60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22" name="Shape 22"/>
          <p:cNvSpPr/>
          <p:nvPr>
            <p:ph type="body" idx="1"/>
          </p:nvPr>
        </p:nvSpPr>
        <p:spPr>
          <a:xfrm>
            <a:off x="952500" y="25908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231900" indent="-342900">
              <a:spcBef>
                <a:spcPts val="3200"/>
              </a:spcBef>
              <a:defRPr sz="2800"/>
            </a:lvl3pPr>
            <a:lvl4pPr marL="1676400" indent="-342900">
              <a:spcBef>
                <a:spcPts val="3200"/>
              </a:spcBef>
              <a:defRPr sz="2800"/>
            </a:lvl4pPr>
            <a:lvl5pPr marL="2120900" indent="-342900">
              <a:spcBef>
                <a:spcPts val="3200"/>
              </a:spcBef>
              <a:defRPr sz="28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FFFFFF"/>
                </a:solidFill>
              </a:rPr>
              <a:t>Body Level One</a:t>
            </a:r>
            <a:endParaRPr sz="2800">
              <a:solidFill>
                <a:srgbClr val="FFFFFF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FFFFFF"/>
                </a:solidFill>
              </a:rPr>
              <a:t>Body Level Two</a:t>
            </a:r>
            <a:endParaRPr sz="2800">
              <a:solidFill>
                <a:srgbClr val="FFFFFF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FFFFFF"/>
                </a:solidFill>
              </a:rPr>
              <a:t>Body Level Three</a:t>
            </a:r>
            <a:endParaRPr sz="2800">
              <a:solidFill>
                <a:srgbClr val="FFFFFF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FFFFFF"/>
                </a:solidFill>
              </a:rPr>
              <a:t>Body Level Four</a:t>
            </a:r>
            <a:endParaRPr sz="2800">
              <a:solidFill>
                <a:srgbClr val="FFFFFF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/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Body Level One</a:t>
            </a:r>
            <a:endParaRPr sz="3800">
              <a:solidFill>
                <a:srgbClr val="FFFFFF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Body Level Two</a:t>
            </a:r>
            <a:endParaRPr sz="3800">
              <a:solidFill>
                <a:srgbClr val="FFFFFF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Body Level Three</a:t>
            </a:r>
            <a:endParaRPr sz="3800">
              <a:solidFill>
                <a:srgbClr val="FFFFFF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Body Level Four</a:t>
            </a:r>
            <a:endParaRPr sz="3800">
              <a:solidFill>
                <a:srgbClr val="FFFFFF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type="title"/>
          </p:nvPr>
        </p:nvSpPr>
        <p:spPr>
          <a:xfrm>
            <a:off x="952500" y="2540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/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60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3" name="Shape 3"/>
          <p:cNvSpPr/>
          <p:nvPr>
            <p:ph type="body" idx="1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Body Level One</a:t>
            </a:r>
            <a:endParaRPr sz="3800">
              <a:solidFill>
                <a:srgbClr val="FFFFFF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Body Level Two</a:t>
            </a:r>
            <a:endParaRPr sz="3800">
              <a:solidFill>
                <a:srgbClr val="FFFFFF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Body Level Three</a:t>
            </a:r>
            <a:endParaRPr sz="3800">
              <a:solidFill>
                <a:srgbClr val="FFFFFF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Body Level Four</a:t>
            </a:r>
            <a:endParaRPr sz="3800">
              <a:solidFill>
                <a:srgbClr val="FFFFFF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</p:sldLayoutIdLst>
  <p:transition spd="med" advClick="1"/>
  <p:txStyles>
    <p:titleStyle>
      <a:lvl1pPr algn="ctr" defTabSz="584200">
        <a:defRPr b="1" sz="6000">
          <a:solidFill>
            <a:srgbClr val="FFFFFF"/>
          </a:solidFill>
          <a:latin typeface="+mj-lt"/>
          <a:ea typeface="+mj-ea"/>
          <a:cs typeface="+mj-cs"/>
          <a:sym typeface="Helvetica"/>
        </a:defRPr>
      </a:lvl1pPr>
      <a:lvl2pPr indent="228600" algn="ctr" defTabSz="584200">
        <a:defRPr b="1" sz="6000">
          <a:solidFill>
            <a:srgbClr val="FFFFFF"/>
          </a:solidFill>
          <a:latin typeface="+mj-lt"/>
          <a:ea typeface="+mj-ea"/>
          <a:cs typeface="+mj-cs"/>
          <a:sym typeface="Helvetica"/>
        </a:defRPr>
      </a:lvl2pPr>
      <a:lvl3pPr indent="457200" algn="ctr" defTabSz="584200">
        <a:defRPr b="1" sz="6000">
          <a:solidFill>
            <a:srgbClr val="FFFFFF"/>
          </a:solidFill>
          <a:latin typeface="+mj-lt"/>
          <a:ea typeface="+mj-ea"/>
          <a:cs typeface="+mj-cs"/>
          <a:sym typeface="Helvetica"/>
        </a:defRPr>
      </a:lvl3pPr>
      <a:lvl4pPr indent="685800" algn="ctr" defTabSz="584200">
        <a:defRPr b="1" sz="6000">
          <a:solidFill>
            <a:srgbClr val="FFFFFF"/>
          </a:solidFill>
          <a:latin typeface="+mj-lt"/>
          <a:ea typeface="+mj-ea"/>
          <a:cs typeface="+mj-cs"/>
          <a:sym typeface="Helvetica"/>
        </a:defRPr>
      </a:lvl4pPr>
      <a:lvl5pPr indent="914400" algn="ctr" defTabSz="584200">
        <a:defRPr b="1" sz="6000">
          <a:solidFill>
            <a:srgbClr val="FFFFFF"/>
          </a:solidFill>
          <a:latin typeface="+mj-lt"/>
          <a:ea typeface="+mj-ea"/>
          <a:cs typeface="+mj-cs"/>
          <a:sym typeface="Helvetica"/>
        </a:defRPr>
      </a:lvl5pPr>
      <a:lvl6pPr indent="1143000" algn="ctr" defTabSz="584200">
        <a:defRPr b="1" sz="6000">
          <a:solidFill>
            <a:srgbClr val="FFFFFF"/>
          </a:solidFill>
          <a:latin typeface="+mj-lt"/>
          <a:ea typeface="+mj-ea"/>
          <a:cs typeface="+mj-cs"/>
          <a:sym typeface="Helvetica"/>
        </a:defRPr>
      </a:lvl6pPr>
      <a:lvl7pPr indent="1371600" algn="ctr" defTabSz="584200">
        <a:defRPr b="1" sz="6000">
          <a:solidFill>
            <a:srgbClr val="FFFFFF"/>
          </a:solidFill>
          <a:latin typeface="+mj-lt"/>
          <a:ea typeface="+mj-ea"/>
          <a:cs typeface="+mj-cs"/>
          <a:sym typeface="Helvetica"/>
        </a:defRPr>
      </a:lvl7pPr>
      <a:lvl8pPr indent="1600200" algn="ctr" defTabSz="584200">
        <a:defRPr b="1" sz="6000">
          <a:solidFill>
            <a:srgbClr val="FFFFFF"/>
          </a:solidFill>
          <a:latin typeface="+mj-lt"/>
          <a:ea typeface="+mj-ea"/>
          <a:cs typeface="+mj-cs"/>
          <a:sym typeface="Helvetica"/>
        </a:defRPr>
      </a:lvl8pPr>
      <a:lvl9pPr indent="1828800" algn="ctr" defTabSz="584200">
        <a:defRPr b="1" sz="6000">
          <a:solidFill>
            <a:srgbClr val="FFFFFF"/>
          </a:solidFill>
          <a:latin typeface="+mj-lt"/>
          <a:ea typeface="+mj-ea"/>
          <a:cs typeface="+mj-cs"/>
          <a:sym typeface="Helvetica"/>
        </a:defRPr>
      </a:lvl9pPr>
    </p:titleStyle>
    <p:bodyStyle>
      <a:lvl1pPr marL="444500" indent="-444500" defTabSz="584200">
        <a:spcBef>
          <a:spcPts val="4200"/>
        </a:spcBef>
        <a:buSzPct val="75000"/>
        <a:buChar char="•"/>
        <a:defRPr sz="3800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1pPr>
      <a:lvl2pPr marL="889000" indent="-444500" defTabSz="584200">
        <a:spcBef>
          <a:spcPts val="4200"/>
        </a:spcBef>
        <a:buSzPct val="75000"/>
        <a:buChar char="•"/>
        <a:defRPr sz="3800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2pPr>
      <a:lvl3pPr marL="1333500" indent="-444500" defTabSz="584200">
        <a:spcBef>
          <a:spcPts val="4200"/>
        </a:spcBef>
        <a:buSzPct val="75000"/>
        <a:buChar char="•"/>
        <a:defRPr sz="3800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3pPr>
      <a:lvl4pPr marL="1778000" indent="-444500" defTabSz="584200">
        <a:spcBef>
          <a:spcPts val="4200"/>
        </a:spcBef>
        <a:buSzPct val="75000"/>
        <a:buChar char="•"/>
        <a:defRPr sz="3800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4pPr>
      <a:lvl5pPr marL="2222500" indent="-444500" defTabSz="584200">
        <a:spcBef>
          <a:spcPts val="4200"/>
        </a:spcBef>
        <a:buSzPct val="75000"/>
        <a:buChar char="•"/>
        <a:defRPr sz="3800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5pPr>
      <a:lvl6pPr marL="2667000" indent="-444500" defTabSz="584200">
        <a:spcBef>
          <a:spcPts val="4200"/>
        </a:spcBef>
        <a:buSzPct val="75000"/>
        <a:buChar char="•"/>
        <a:defRPr sz="3800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6pPr>
      <a:lvl7pPr marL="3111500" indent="-444500" defTabSz="584200">
        <a:spcBef>
          <a:spcPts val="4200"/>
        </a:spcBef>
        <a:buSzPct val="75000"/>
        <a:buChar char="•"/>
        <a:defRPr sz="3800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7pPr>
      <a:lvl8pPr marL="3556000" indent="-444500" defTabSz="584200">
        <a:spcBef>
          <a:spcPts val="4200"/>
        </a:spcBef>
        <a:buSzPct val="75000"/>
        <a:buChar char="•"/>
        <a:defRPr sz="3800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8pPr>
      <a:lvl9pPr marL="4000500" indent="-444500" defTabSz="584200">
        <a:spcBef>
          <a:spcPts val="4200"/>
        </a:spcBef>
        <a:buSzPct val="75000"/>
        <a:buChar char="•"/>
        <a:defRPr sz="3800">
          <a:solidFill>
            <a:srgbClr val="FFFFFF"/>
          </a:solidFill>
          <a:latin typeface="+mn-lt"/>
          <a:ea typeface="+mn-ea"/>
          <a:cs typeface="+mn-cs"/>
          <a:sym typeface="Helvetica Light"/>
        </a:defRPr>
      </a:lvl9pPr>
    </p:bodyStyle>
    <p:otherStyle>
      <a:lvl1pPr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1pPr>
      <a:lvl2pPr indent="2286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2pPr>
      <a:lvl3pPr indent="4572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3pPr>
      <a:lvl4pPr indent="6858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4pPr>
      <a:lvl5pPr indent="9144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5pPr>
      <a:lvl6pPr indent="11430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6pPr>
      <a:lvl7pPr indent="13716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7pPr>
      <a:lvl8pPr indent="16002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8pPr>
      <a:lvl9pPr indent="18288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.xml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/>
          <p:nvPr>
            <p:ph type="title"/>
          </p:nvPr>
        </p:nvSpPr>
        <p:spPr>
          <a:xfrm>
            <a:off x="952499" y="253999"/>
            <a:ext cx="11099801" cy="1014067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39" name="Shape 39"/>
          <p:cNvSpPr/>
          <p:nvPr>
            <p:ph type="body" idx="1"/>
          </p:nvPr>
        </p:nvSpPr>
        <p:spPr>
          <a:xfrm>
            <a:off x="952499" y="1363860"/>
            <a:ext cx="11099801" cy="7513440"/>
          </a:xfrm>
          <a:prstGeom prst="rect">
            <a:avLst/>
          </a:prstGeom>
        </p:spPr>
        <p:txBody>
          <a:bodyPr/>
          <a:lstStyle/>
          <a:p>
            <a:pPr lvl="0" marL="0" indent="0" algn="ctr">
              <a:buSzTx/>
              <a:buNone/>
            </a:pPr>
          </a:p>
        </p:txBody>
      </p:sp>
    </p:spTree>
  </p:cSld>
  <p:clrMapOvr>
    <a:masterClrMapping/>
  </p:clrMapOvr>
  <p:transition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/>
          <p:nvPr>
            <p:ph type="title"/>
          </p:nvPr>
        </p:nvSpPr>
        <p:spPr>
          <a:xfrm>
            <a:off x="952500" y="254000"/>
            <a:ext cx="11099800" cy="1014066"/>
          </a:xfrm>
          <a:prstGeom prst="rect">
            <a:avLst/>
          </a:prstGeom>
        </p:spPr>
        <p:txBody>
          <a:bodyPr/>
          <a:lstStyle/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6000">
                <a:solidFill>
                  <a:srgbClr val="FFFFFF"/>
                </a:solidFill>
              </a:rPr>
              <a:t>Wonderful Maker</a:t>
            </a:r>
          </a:p>
        </p:txBody>
      </p:sp>
      <p:sp>
        <p:nvSpPr>
          <p:cNvPr id="42" name="Shape 42"/>
          <p:cNvSpPr/>
          <p:nvPr>
            <p:ph type="body" idx="1"/>
          </p:nvPr>
        </p:nvSpPr>
        <p:spPr>
          <a:xfrm>
            <a:off x="965200" y="1363860"/>
            <a:ext cx="11099800" cy="7356774"/>
          </a:xfrm>
          <a:prstGeom prst="rect">
            <a:avLst/>
          </a:prstGeom>
        </p:spPr>
        <p:txBody>
          <a:bodyPr/>
          <a:lstStyle/>
          <a:p>
            <a:pPr lvl="0" marL="0" indent="0" algn="ctr" defTabSz="566674">
              <a:spcBef>
                <a:spcPts val="14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3686">
                <a:solidFill>
                  <a:srgbClr val="FFFFFF"/>
                </a:solidFill>
              </a:rPr>
              <a:t>You spread out the skies, over empty space</a:t>
            </a:r>
            <a:endParaRPr sz="3686">
              <a:solidFill>
                <a:srgbClr val="FFFFFF"/>
              </a:solidFill>
            </a:endParaRPr>
          </a:p>
          <a:p>
            <a:pPr lvl="0" marL="0" indent="0" algn="ctr" defTabSz="566674">
              <a:spcBef>
                <a:spcPts val="14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3686">
                <a:solidFill>
                  <a:srgbClr val="FFFFFF"/>
                </a:solidFill>
              </a:rPr>
              <a:t>Said, "Let there be light;" to a dark</a:t>
            </a:r>
            <a:endParaRPr sz="3686">
              <a:solidFill>
                <a:srgbClr val="FFFFFF"/>
              </a:solidFill>
            </a:endParaRPr>
          </a:p>
          <a:p>
            <a:pPr lvl="0" marL="0" indent="0" algn="ctr" defTabSz="566674">
              <a:spcBef>
                <a:spcPts val="14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3686">
                <a:solidFill>
                  <a:srgbClr val="FFFFFF"/>
                </a:solidFill>
              </a:rPr>
              <a:t>And formless world, Your light was born.</a:t>
            </a:r>
            <a:endParaRPr sz="3686">
              <a:solidFill>
                <a:srgbClr val="FFFFFF"/>
              </a:solidFill>
            </a:endParaRPr>
          </a:p>
          <a:p>
            <a:pPr lvl="0" marL="0" indent="0" algn="ctr" defTabSz="566674">
              <a:spcBef>
                <a:spcPts val="14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endParaRPr sz="3686">
              <a:solidFill>
                <a:srgbClr val="FFFFFF"/>
              </a:solidFill>
            </a:endParaRPr>
          </a:p>
          <a:p>
            <a:pPr lvl="0" marL="0" indent="0" algn="ctr" defTabSz="566674">
              <a:spcBef>
                <a:spcPts val="14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3686">
                <a:solidFill>
                  <a:srgbClr val="FFFFFF"/>
                </a:solidFill>
              </a:rPr>
              <a:t>You spread out Your arms, over empty hearts</a:t>
            </a:r>
            <a:endParaRPr sz="3686">
              <a:solidFill>
                <a:srgbClr val="FFFFFF"/>
              </a:solidFill>
            </a:endParaRPr>
          </a:p>
          <a:p>
            <a:pPr lvl="0" marL="0" indent="0" algn="ctr" defTabSz="566674">
              <a:spcBef>
                <a:spcPts val="14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3686">
                <a:solidFill>
                  <a:srgbClr val="FFFFFF"/>
                </a:solidFill>
              </a:rPr>
              <a:t>Said, "Let there be light;" to a dark and hopeless world, Your Son was born.</a:t>
            </a:r>
            <a:endParaRPr sz="3686">
              <a:solidFill>
                <a:srgbClr val="FFFFFF"/>
              </a:solidFill>
            </a:endParaRPr>
          </a:p>
          <a:p>
            <a:pPr lvl="0" marL="0" indent="0" algn="ctr" defTabSz="566674">
              <a:spcBef>
                <a:spcPts val="14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endParaRPr sz="3686">
              <a:solidFill>
                <a:srgbClr val="FFFFFF"/>
              </a:solidFill>
            </a:endParaRPr>
          </a:p>
          <a:p>
            <a:pPr lvl="0" marL="0" indent="0" algn="ctr" defTabSz="566674">
              <a:spcBef>
                <a:spcPts val="14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3686">
                <a:solidFill>
                  <a:srgbClr val="FFFFFF"/>
                </a:solidFill>
              </a:rPr>
              <a:t>You made the world and saw that it was good</a:t>
            </a:r>
            <a:endParaRPr sz="3686">
              <a:solidFill>
                <a:srgbClr val="FFFFFF"/>
              </a:solidFill>
            </a:endParaRPr>
          </a:p>
          <a:p>
            <a:pPr lvl="0" marL="0" indent="0" algn="ctr" defTabSz="566674">
              <a:spcBef>
                <a:spcPts val="14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3686">
                <a:solidFill>
                  <a:srgbClr val="FFFFFF"/>
                </a:solidFill>
              </a:rPr>
              <a:t>You sent Your only Son, for You are good</a:t>
            </a:r>
          </a:p>
        </p:txBody>
      </p:sp>
      <p:sp>
        <p:nvSpPr>
          <p:cNvPr id="43" name="Shape 43"/>
          <p:cNvSpPr/>
          <p:nvPr/>
        </p:nvSpPr>
        <p:spPr>
          <a:xfrm>
            <a:off x="6381699" y="4552950"/>
            <a:ext cx="241402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FFFFFF"/>
                </a:solidFill>
              </a:rPr>
              <a:t> </a:t>
            </a:r>
          </a:p>
        </p:txBody>
      </p:sp>
    </p:spTree>
  </p:cSld>
  <p:clrMapOvr>
    <a:masterClrMapping/>
  </p:clrMapOvr>
  <p:transition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/>
          <p:nvPr>
            <p:ph type="title"/>
          </p:nvPr>
        </p:nvSpPr>
        <p:spPr>
          <a:xfrm>
            <a:off x="952500" y="254000"/>
            <a:ext cx="11099800" cy="1014066"/>
          </a:xfrm>
          <a:prstGeom prst="rect">
            <a:avLst/>
          </a:prstGeom>
        </p:spPr>
        <p:txBody>
          <a:bodyPr/>
          <a:lstStyle/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6000">
                <a:solidFill>
                  <a:srgbClr val="FFFFFF"/>
                </a:solidFill>
              </a:rPr>
              <a:t>Wonderful Maker</a:t>
            </a:r>
          </a:p>
        </p:txBody>
      </p:sp>
      <p:sp>
        <p:nvSpPr>
          <p:cNvPr id="46" name="Shape 46"/>
          <p:cNvSpPr/>
          <p:nvPr>
            <p:ph type="body" idx="1"/>
          </p:nvPr>
        </p:nvSpPr>
        <p:spPr>
          <a:xfrm>
            <a:off x="965200" y="1363860"/>
            <a:ext cx="11099800" cy="7356774"/>
          </a:xfrm>
          <a:prstGeom prst="rect">
            <a:avLst/>
          </a:prstGeom>
        </p:spPr>
        <p:txBody>
          <a:bodyPr/>
          <a:lstStyle/>
          <a:p>
            <a:pPr lvl="0" marL="0" indent="0" algn="ctr">
              <a:spcBef>
                <a:spcPts val="15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What a wonderful Maker, </a:t>
            </a:r>
            <a:endParaRPr sz="3800">
              <a:solidFill>
                <a:srgbClr val="FFFFFF"/>
              </a:solidFill>
            </a:endParaRPr>
          </a:p>
          <a:p>
            <a:pPr lvl="0" marL="0" indent="0" algn="ctr">
              <a:spcBef>
                <a:spcPts val="15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What a wonderful Savior</a:t>
            </a:r>
            <a:endParaRPr sz="3800">
              <a:solidFill>
                <a:srgbClr val="FFFFFF"/>
              </a:solidFill>
            </a:endParaRPr>
          </a:p>
          <a:p>
            <a:pPr lvl="0" marL="0" indent="0" algn="ctr">
              <a:spcBef>
                <a:spcPts val="15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How majestic Your whispers, </a:t>
            </a:r>
            <a:endParaRPr sz="3800">
              <a:solidFill>
                <a:srgbClr val="FFFFFF"/>
              </a:solidFill>
            </a:endParaRPr>
          </a:p>
          <a:p>
            <a:pPr lvl="0" marL="0" indent="0" algn="ctr">
              <a:spcBef>
                <a:spcPts val="15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And how humble Your love</a:t>
            </a:r>
            <a:endParaRPr sz="3800">
              <a:solidFill>
                <a:srgbClr val="FFFFFF"/>
              </a:solidFill>
            </a:endParaRPr>
          </a:p>
          <a:p>
            <a:pPr lvl="0" marL="0" indent="0" algn="ctr">
              <a:spcBef>
                <a:spcPts val="15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With a strength like no other, </a:t>
            </a:r>
            <a:endParaRPr sz="3800">
              <a:solidFill>
                <a:srgbClr val="FFFFFF"/>
              </a:solidFill>
            </a:endParaRPr>
          </a:p>
          <a:p>
            <a:pPr lvl="0" marL="0" indent="0" algn="ctr">
              <a:spcBef>
                <a:spcPts val="15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And the heart of a Father</a:t>
            </a:r>
            <a:endParaRPr sz="3800">
              <a:solidFill>
                <a:srgbClr val="FFFFFF"/>
              </a:solidFill>
            </a:endParaRPr>
          </a:p>
          <a:p>
            <a:pPr lvl="0" marL="0" indent="0" algn="ctr">
              <a:spcBef>
                <a:spcPts val="15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How majestic Your whispers, </a:t>
            </a:r>
            <a:endParaRPr sz="3800">
              <a:solidFill>
                <a:srgbClr val="FFFFFF"/>
              </a:solidFill>
            </a:endParaRPr>
          </a:p>
          <a:p>
            <a:pPr lvl="0" marL="0" indent="0" algn="ctr">
              <a:spcBef>
                <a:spcPts val="15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What a wonderful God</a:t>
            </a:r>
          </a:p>
        </p:txBody>
      </p:sp>
      <p:sp>
        <p:nvSpPr>
          <p:cNvPr id="47" name="Shape 47"/>
          <p:cNvSpPr/>
          <p:nvPr/>
        </p:nvSpPr>
        <p:spPr>
          <a:xfrm>
            <a:off x="6381699" y="4552950"/>
            <a:ext cx="241402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FFFFFF"/>
                </a:solidFill>
              </a:rPr>
              <a:t> </a:t>
            </a:r>
          </a:p>
        </p:txBody>
      </p:sp>
    </p:spTree>
  </p:cSld>
  <p:clrMapOvr>
    <a:masterClrMapping/>
  </p:clrMapOvr>
  <p:transition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/>
          <p:nvPr>
            <p:ph type="title"/>
          </p:nvPr>
        </p:nvSpPr>
        <p:spPr>
          <a:xfrm>
            <a:off x="952500" y="254000"/>
            <a:ext cx="11099800" cy="1014066"/>
          </a:xfrm>
          <a:prstGeom prst="rect">
            <a:avLst/>
          </a:prstGeom>
        </p:spPr>
        <p:txBody>
          <a:bodyPr/>
          <a:lstStyle/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6000">
                <a:solidFill>
                  <a:srgbClr val="FFFFFF"/>
                </a:solidFill>
              </a:rPr>
              <a:t>Wonderful Maker</a:t>
            </a:r>
          </a:p>
        </p:txBody>
      </p:sp>
      <p:sp>
        <p:nvSpPr>
          <p:cNvPr id="50" name="Shape 50"/>
          <p:cNvSpPr/>
          <p:nvPr>
            <p:ph type="body" idx="1"/>
          </p:nvPr>
        </p:nvSpPr>
        <p:spPr>
          <a:xfrm>
            <a:off x="965200" y="1351160"/>
            <a:ext cx="11099800" cy="7356774"/>
          </a:xfrm>
          <a:prstGeom prst="rect">
            <a:avLst/>
          </a:prstGeom>
        </p:spPr>
        <p:txBody>
          <a:bodyPr/>
          <a:lstStyle/>
          <a:p>
            <a:pPr lvl="0" marL="0" indent="0" algn="ctr">
              <a:spcBef>
                <a:spcPts val="15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No Eye has fully seen how beautiful the cross,</a:t>
            </a:r>
            <a:endParaRPr sz="3800">
              <a:solidFill>
                <a:srgbClr val="FFFFFF"/>
              </a:solidFill>
            </a:endParaRPr>
          </a:p>
          <a:p>
            <a:pPr lvl="0" marL="0" indent="0" algn="ctr">
              <a:spcBef>
                <a:spcPts val="15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And we have only heard the</a:t>
            </a:r>
            <a:endParaRPr sz="3800">
              <a:solidFill>
                <a:srgbClr val="FFFFFF"/>
              </a:solidFill>
            </a:endParaRPr>
          </a:p>
          <a:p>
            <a:pPr lvl="0" marL="0" indent="0" algn="ctr">
              <a:spcBef>
                <a:spcPts val="15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Faintest whispers of how great You are </a:t>
            </a:r>
            <a:endParaRPr sz="3800">
              <a:solidFill>
                <a:srgbClr val="FFFFFF"/>
              </a:solidFill>
            </a:endParaRPr>
          </a:p>
          <a:p>
            <a:pPr lvl="0" marL="0" indent="0" algn="ctr">
              <a:spcBef>
                <a:spcPts val="15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endParaRPr sz="3800">
              <a:solidFill>
                <a:srgbClr val="FFFFFF"/>
              </a:solidFill>
            </a:endParaRPr>
          </a:p>
          <a:p>
            <a:pPr lvl="0" marL="0" indent="0" algn="ctr">
              <a:spcBef>
                <a:spcPts val="15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You made the world and saw that it was good</a:t>
            </a:r>
            <a:endParaRPr sz="3800">
              <a:solidFill>
                <a:srgbClr val="FFFFFF"/>
              </a:solidFill>
            </a:endParaRPr>
          </a:p>
          <a:p>
            <a:pPr lvl="0" marL="0" indent="0" algn="ctr">
              <a:spcBef>
                <a:spcPts val="15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You sent Your only Son, for You are good</a:t>
            </a:r>
          </a:p>
        </p:txBody>
      </p:sp>
      <p:sp>
        <p:nvSpPr>
          <p:cNvPr id="51" name="Shape 51"/>
          <p:cNvSpPr/>
          <p:nvPr/>
        </p:nvSpPr>
        <p:spPr>
          <a:xfrm>
            <a:off x="6381699" y="4552950"/>
            <a:ext cx="241402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FFFFFF"/>
                </a:solidFill>
              </a:rPr>
              <a:t> </a:t>
            </a:r>
          </a:p>
        </p:txBody>
      </p:sp>
    </p:spTree>
  </p:cSld>
  <p:clrMapOvr>
    <a:masterClrMapping/>
  </p:clrMapOvr>
  <p:transition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/>
          <p:nvPr>
            <p:ph type="title"/>
          </p:nvPr>
        </p:nvSpPr>
        <p:spPr>
          <a:xfrm>
            <a:off x="952500" y="254000"/>
            <a:ext cx="11099800" cy="1014066"/>
          </a:xfrm>
          <a:prstGeom prst="rect">
            <a:avLst/>
          </a:prstGeom>
        </p:spPr>
        <p:txBody>
          <a:bodyPr/>
          <a:lstStyle/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6000">
                <a:solidFill>
                  <a:srgbClr val="FFFFFF"/>
                </a:solidFill>
              </a:rPr>
              <a:t>Wonderful Maker</a:t>
            </a:r>
          </a:p>
        </p:txBody>
      </p:sp>
      <p:sp>
        <p:nvSpPr>
          <p:cNvPr id="54" name="Shape 54"/>
          <p:cNvSpPr/>
          <p:nvPr>
            <p:ph type="body" idx="1"/>
          </p:nvPr>
        </p:nvSpPr>
        <p:spPr>
          <a:xfrm>
            <a:off x="965200" y="1363860"/>
            <a:ext cx="11099800" cy="7356774"/>
          </a:xfrm>
          <a:prstGeom prst="rect">
            <a:avLst/>
          </a:prstGeom>
        </p:spPr>
        <p:txBody>
          <a:bodyPr/>
          <a:lstStyle/>
          <a:p>
            <a:pPr lvl="0" marL="0" indent="0" algn="ctr">
              <a:spcBef>
                <a:spcPts val="15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What a wonderful Maker, </a:t>
            </a:r>
            <a:endParaRPr sz="3800">
              <a:solidFill>
                <a:srgbClr val="FFFFFF"/>
              </a:solidFill>
            </a:endParaRPr>
          </a:p>
          <a:p>
            <a:pPr lvl="0" marL="0" indent="0" algn="ctr">
              <a:spcBef>
                <a:spcPts val="15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What a wonderful Savior</a:t>
            </a:r>
            <a:endParaRPr sz="3800">
              <a:solidFill>
                <a:srgbClr val="FFFFFF"/>
              </a:solidFill>
            </a:endParaRPr>
          </a:p>
          <a:p>
            <a:pPr lvl="0" marL="0" indent="0" algn="ctr">
              <a:spcBef>
                <a:spcPts val="15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How majestic Your whispers, </a:t>
            </a:r>
            <a:endParaRPr sz="3800">
              <a:solidFill>
                <a:srgbClr val="FFFFFF"/>
              </a:solidFill>
            </a:endParaRPr>
          </a:p>
          <a:p>
            <a:pPr lvl="0" marL="0" indent="0" algn="ctr">
              <a:spcBef>
                <a:spcPts val="15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And how humble Your love</a:t>
            </a:r>
            <a:endParaRPr sz="3800">
              <a:solidFill>
                <a:srgbClr val="FFFFFF"/>
              </a:solidFill>
            </a:endParaRPr>
          </a:p>
          <a:p>
            <a:pPr lvl="0" marL="0" indent="0" algn="ctr">
              <a:spcBef>
                <a:spcPts val="15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With a strength like no other, </a:t>
            </a:r>
            <a:endParaRPr sz="3800">
              <a:solidFill>
                <a:srgbClr val="FFFFFF"/>
              </a:solidFill>
            </a:endParaRPr>
          </a:p>
          <a:p>
            <a:pPr lvl="0" marL="0" indent="0" algn="ctr">
              <a:spcBef>
                <a:spcPts val="15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And the heart of a Father</a:t>
            </a:r>
            <a:endParaRPr sz="3800">
              <a:solidFill>
                <a:srgbClr val="FFFFFF"/>
              </a:solidFill>
            </a:endParaRPr>
          </a:p>
          <a:p>
            <a:pPr lvl="0" marL="0" indent="0" algn="ctr">
              <a:spcBef>
                <a:spcPts val="15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How majestic Your whispers, </a:t>
            </a:r>
            <a:endParaRPr sz="3800">
              <a:solidFill>
                <a:srgbClr val="FFFFFF"/>
              </a:solidFill>
            </a:endParaRPr>
          </a:p>
          <a:p>
            <a:pPr lvl="0" marL="0" indent="0" algn="ctr">
              <a:spcBef>
                <a:spcPts val="15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What a wonderful God</a:t>
            </a:r>
            <a:endParaRPr sz="3800">
              <a:solidFill>
                <a:srgbClr val="FFFFFF"/>
              </a:solidFill>
            </a:endParaRPr>
          </a:p>
          <a:p>
            <a:pPr lvl="0" marL="0" indent="0" algn="ctr">
              <a:spcBef>
                <a:spcPts val="15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FFFFFF"/>
                </a:solidFill>
              </a:rPr>
              <a:t>(repeat)</a:t>
            </a:r>
          </a:p>
        </p:txBody>
      </p:sp>
      <p:sp>
        <p:nvSpPr>
          <p:cNvPr id="55" name="Shape 55"/>
          <p:cNvSpPr/>
          <p:nvPr/>
        </p:nvSpPr>
        <p:spPr>
          <a:xfrm>
            <a:off x="6381699" y="4552950"/>
            <a:ext cx="241402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FFFFFF"/>
                </a:solidFill>
              </a:rPr>
              <a:t> </a:t>
            </a:r>
          </a:p>
        </p:txBody>
      </p:sp>
    </p:spTree>
  </p:cSld>
  <p:clrMapOvr>
    <a:masterClrMapping/>
  </p:clrMapOvr>
  <p:transition spd="med" advClick="1"/>
</p:sld>
</file>

<file path=ppt/theme/_rels/theme1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_rels/theme2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theme1.xml><?xml version="1.0" encoding="utf-8"?>
<a:theme xmlns:a="http://schemas.openxmlformats.org/drawingml/2006/main" xmlns:r="http://schemas.openxmlformats.org/officeDocument/2006/relationships" name="Black">
  <a:themeElements>
    <a:clrScheme name="Black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065C1"/>
      </a:accent1>
      <a:accent2>
        <a:srgbClr val="00A6AC"/>
      </a:accent2>
      <a:accent3>
        <a:srgbClr val="308B16"/>
      </a:accent3>
      <a:accent4>
        <a:srgbClr val="BC8027"/>
      </a:accent4>
      <a:accent5>
        <a:srgbClr val="971817"/>
      </a:accent5>
      <a:accent6>
        <a:srgbClr val="5747C1"/>
      </a:accent6>
      <a:hlink>
        <a:srgbClr val="0000FF"/>
      </a:hlink>
      <a:folHlink>
        <a:srgbClr val="FF00FF"/>
      </a:folHlink>
    </a:clrScheme>
    <a:fontScheme name="Black">
      <a:majorFont>
        <a:latin typeface="Helvetica"/>
        <a:ea typeface="Helvetica"/>
        <a:cs typeface="Helvetica"/>
      </a:majorFont>
      <a:minorFont>
        <a:latin typeface="Helvetica Light"/>
        <a:ea typeface="Helvetica Light"/>
        <a:cs typeface="Helvetica Light"/>
      </a:minorFont>
    </a:fontScheme>
    <a:fmtScheme name="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6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Black">
  <a:themeElements>
    <a:clrScheme name="Black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065C1"/>
      </a:accent1>
      <a:accent2>
        <a:srgbClr val="00A6AC"/>
      </a:accent2>
      <a:accent3>
        <a:srgbClr val="308B16"/>
      </a:accent3>
      <a:accent4>
        <a:srgbClr val="BC8027"/>
      </a:accent4>
      <a:accent5>
        <a:srgbClr val="971817"/>
      </a:accent5>
      <a:accent6>
        <a:srgbClr val="5747C1"/>
      </a:accent6>
      <a:hlink>
        <a:srgbClr val="0000FF"/>
      </a:hlink>
      <a:folHlink>
        <a:srgbClr val="FF00FF"/>
      </a:folHlink>
    </a:clrScheme>
    <a:fontScheme name="Black">
      <a:majorFont>
        <a:latin typeface="Helvetica"/>
        <a:ea typeface="Helvetica"/>
        <a:cs typeface="Helvetica"/>
      </a:majorFont>
      <a:minorFont>
        <a:latin typeface="Helvetica Light"/>
        <a:ea typeface="Helvetica Light"/>
        <a:cs typeface="Helvetica Light"/>
      </a:minorFont>
    </a:fontScheme>
    <a:fmtScheme name="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6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