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</p:sldIdLst>
  <p:sldSz cx="13004800" cy="9753600"/>
  <p:notesSz cx="6858000" cy="9144000"/>
  <p:defaultTextStyle>
    <a:lvl1pPr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1pPr>
    <a:lvl2pPr indent="2286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2pPr>
    <a:lvl3pPr indent="4572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3pPr>
    <a:lvl4pPr indent="6858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4pPr>
    <a:lvl5pPr indent="9144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5pPr>
    <a:lvl6pPr indent="11430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6pPr>
    <a:lvl7pPr indent="13716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7pPr>
    <a:lvl8pPr indent="16002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8pPr>
    <a:lvl9pPr indent="18288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3C0FC">
              <a:alpha val="26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6D6"/>
              </a:solidFill>
              <a:prstDash val="solid"/>
              <a:miter lim="400000"/>
            </a:ln>
          </a:left>
          <a:right>
            <a:ln w="254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1497FC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254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6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065C1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6D6"/>
              </a:solidFill>
              <a:prstDash val="solid"/>
              <a:miter lim="400000"/>
            </a:ln>
          </a:top>
          <a:bottom>
            <a:ln w="254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065C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solidFill>
                <a:srgbClr val="929292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8EA5CB">
              <a:alpha val="25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04CB9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04CB9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AAAAA"/>
              </a:solidFill>
              <a:prstDash val="solid"/>
              <a:miter lim="400000"/>
            </a:ln>
          </a:left>
          <a:right>
            <a:ln w="12700" cap="flat">
              <a:solidFill>
                <a:srgbClr val="AAAAAA"/>
              </a:solidFill>
              <a:prstDash val="solid"/>
              <a:miter lim="400000"/>
            </a:ln>
          </a:right>
          <a:top>
            <a:ln w="12700" cap="flat">
              <a:solidFill>
                <a:srgbClr val="AAAAAA"/>
              </a:solidFill>
              <a:prstDash val="solid"/>
              <a:miter lim="400000"/>
            </a:ln>
          </a:top>
          <a:bottom>
            <a:ln w="12700" cap="flat">
              <a:solidFill>
                <a:srgbClr val="AAAAAA"/>
              </a:solidFill>
              <a:prstDash val="solid"/>
              <a:miter lim="400000"/>
            </a:ln>
          </a:bottom>
          <a:insideH>
            <a:ln w="12700" cap="flat">
              <a:solidFill>
                <a:srgbClr val="AAAAAA"/>
              </a:solidFill>
              <a:prstDash val="solid"/>
              <a:miter lim="400000"/>
            </a:ln>
          </a:insideH>
          <a:insideV>
            <a:ln w="12700" cap="flat">
              <a:solidFill>
                <a:srgbClr val="AAAAAA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308B16">
              <a:alpha val="35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25400" cap="flat">
              <a:solidFill>
                <a:srgbClr val="CBCBCB"/>
              </a:solidFill>
              <a:prstDash val="solid"/>
              <a:miter lim="400000"/>
            </a:ln>
          </a:insideV>
        </a:tcBdr>
        <a:fill>
          <a:solidFill>
            <a:srgbClr val="2D7132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CBCBCB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08B16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noFill/>
              <a:miter lim="400000"/>
            </a:ln>
          </a:bottom>
          <a:insideH>
            <a:ln w="25400" cap="flat">
              <a:solidFill>
                <a:srgbClr val="CBCBCB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08B1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97A7C">
              <a:alpha val="30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254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BF630E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B4407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B4407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09090"/>
              </a:solidFill>
              <a:prstDash val="solid"/>
              <a:miter lim="400000"/>
            </a:ln>
          </a:left>
          <a:right>
            <a:ln w="12700" cap="flat">
              <a:solidFill>
                <a:srgbClr val="909090"/>
              </a:solidFill>
              <a:prstDash val="solid"/>
              <a:miter lim="400000"/>
            </a:ln>
          </a:right>
          <a:top>
            <a:ln w="12700" cap="flat">
              <a:solidFill>
                <a:srgbClr val="909090"/>
              </a:solidFill>
              <a:prstDash val="solid"/>
              <a:miter lim="400000"/>
            </a:ln>
          </a:top>
          <a:bottom>
            <a:ln w="12700" cap="flat">
              <a:solidFill>
                <a:srgbClr val="909090"/>
              </a:solidFill>
              <a:prstDash val="solid"/>
              <a:miter lim="400000"/>
            </a:ln>
          </a:bottom>
          <a:insideH>
            <a:ln w="12700" cap="flat">
              <a:solidFill>
                <a:srgbClr val="909090"/>
              </a:solidFill>
              <a:prstDash val="solid"/>
              <a:miter lim="400000"/>
            </a:ln>
          </a:insideH>
          <a:insideV>
            <a:ln w="12700" cap="flat">
              <a:solidFill>
                <a:srgbClr val="90909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97A7C">
              <a:alpha val="30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254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1F2428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484B4C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484B4C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97A7C">
              <a:alpha val="30000"/>
            </a:srgbClr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/Relationships>

</file>

<file path=ppt/media/image1.pn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  <p:sp>
        <p:nvSpPr>
          <p:cNvPr id="36" name="Shape 36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1pPr>
    <a:lvl2pPr indent="2286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2pPr>
    <a:lvl3pPr indent="4572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3pPr>
    <a:lvl4pPr indent="6858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4pPr>
    <a:lvl5pPr indent="9144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5pPr>
    <a:lvl6pPr indent="11430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6pPr>
    <a:lvl7pPr indent="13716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7pPr>
    <a:lvl8pPr indent="16002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8pPr>
    <a:lvl9pPr indent="18288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6" name="Shape 6"/>
          <p:cNvSpPr/>
          <p:nvPr>
            <p:ph type="body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One</a:t>
            </a:r>
            <a:endParaRPr sz="32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Two</a:t>
            </a:r>
            <a:endParaRPr sz="32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Three</a:t>
            </a:r>
            <a:endParaRPr sz="32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Four</a:t>
            </a:r>
            <a:endParaRPr sz="32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/>
          <p:nvPr>
            <p:ph type="title"/>
          </p:nvPr>
        </p:nvSpPr>
        <p:spPr>
          <a:xfrm>
            <a:off x="952499" y="253999"/>
            <a:ext cx="11099801" cy="2159001"/>
          </a:xfrm>
          <a:prstGeom prst="rect">
            <a:avLst/>
          </a:prstGeom>
        </p:spPr>
        <p:txBody>
          <a:bodyPr/>
          <a:lstStyle>
            <a:lvl1pPr>
              <a:defRPr sz="5800"/>
            </a:lvl1pPr>
          </a:lstStyle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58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31" name="Shape 31"/>
          <p:cNvSpPr/>
          <p:nvPr>
            <p:ph type="body" idx="1"/>
          </p:nvPr>
        </p:nvSpPr>
        <p:spPr>
          <a:xfrm>
            <a:off x="952499" y="2590800"/>
            <a:ext cx="11099801" cy="6286500"/>
          </a:xfrm>
          <a:prstGeom prst="rect">
            <a:avLst/>
          </a:prstGeom>
        </p:spPr>
        <p:txBody>
          <a:bodyPr/>
          <a:lstStyle>
            <a:lvl1pPr marL="421105" indent="-421105">
              <a:defRPr sz="3600"/>
            </a:lvl1pPr>
            <a:lvl2pPr marL="865605" indent="-421105">
              <a:defRPr sz="3600"/>
            </a:lvl2pPr>
            <a:lvl3pPr marL="1310105" indent="-421105">
              <a:defRPr sz="3600"/>
            </a:lvl3pPr>
            <a:lvl4pPr marL="1754605" indent="-421105">
              <a:defRPr sz="3600"/>
            </a:lvl4pPr>
            <a:lvl5pPr marL="2199105" indent="-421105">
              <a:defRPr sz="3600"/>
            </a:lvl5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Body Level One</a:t>
            </a:r>
            <a:endParaRPr sz="36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Body Level Two</a:t>
            </a:r>
            <a:endParaRPr sz="36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Body Level Three</a:t>
            </a:r>
            <a:endParaRPr sz="36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Body Level Four</a:t>
            </a:r>
            <a:endParaRPr sz="36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/>
          <p:nvPr>
            <p:ph type="title"/>
          </p:nvPr>
        </p:nvSpPr>
        <p:spPr>
          <a:xfrm>
            <a:off x="952499" y="253999"/>
            <a:ext cx="11099801" cy="2159001"/>
          </a:xfrm>
          <a:prstGeom prst="rect">
            <a:avLst/>
          </a:prstGeom>
        </p:spPr>
        <p:txBody>
          <a:bodyPr/>
          <a:lstStyle>
            <a:lvl1pPr>
              <a:defRPr sz="5800"/>
            </a:lvl1pPr>
          </a:lstStyle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58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34" name="Shape 34"/>
          <p:cNvSpPr/>
          <p:nvPr>
            <p:ph type="body" idx="1"/>
          </p:nvPr>
        </p:nvSpPr>
        <p:spPr>
          <a:xfrm>
            <a:off x="952499" y="2590800"/>
            <a:ext cx="11099801" cy="6286500"/>
          </a:xfrm>
          <a:prstGeom prst="rect">
            <a:avLst/>
          </a:prstGeom>
        </p:spPr>
        <p:txBody>
          <a:bodyPr/>
          <a:lstStyle>
            <a:lvl1pPr marL="421105" indent="-421105">
              <a:defRPr sz="3600"/>
            </a:lvl1pPr>
            <a:lvl2pPr marL="865605" indent="-421105">
              <a:defRPr sz="3600"/>
            </a:lvl2pPr>
            <a:lvl3pPr marL="1310105" indent="-421105">
              <a:defRPr sz="3600"/>
            </a:lvl3pPr>
            <a:lvl4pPr marL="1754605" indent="-421105">
              <a:defRPr sz="3600"/>
            </a:lvl4pPr>
            <a:lvl5pPr marL="2199105" indent="-421105">
              <a:defRPr sz="3600"/>
            </a:lvl5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Body Level One</a:t>
            </a:r>
            <a:endParaRPr sz="36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Body Level Two</a:t>
            </a:r>
            <a:endParaRPr sz="36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Body Level Three</a:t>
            </a:r>
            <a:endParaRPr sz="36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Body Level Four</a:t>
            </a:r>
            <a:endParaRPr sz="36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9" name="Shape 9"/>
          <p:cNvSpPr/>
          <p:nvPr>
            <p:ph type="body" idx="1"/>
          </p:nvPr>
        </p:nvSpPr>
        <p:spPr>
          <a:xfrm>
            <a:off x="1270000" y="81915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One</a:t>
            </a:r>
            <a:endParaRPr sz="32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Two</a:t>
            </a:r>
            <a:endParaRPr sz="32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Three</a:t>
            </a:r>
            <a:endParaRPr sz="32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Four</a:t>
            </a:r>
            <a:endParaRPr sz="32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b="0">
                <a:latin typeface="+mn-lt"/>
                <a:ea typeface="+mn-ea"/>
                <a:cs typeface="+mn-cs"/>
                <a:sym typeface="Helvetica Light"/>
              </a:defRPr>
            </a:lvl1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14" name="Shape 14"/>
          <p:cNvSpPr/>
          <p:nvPr>
            <p:ph type="body" idx="1"/>
          </p:nvPr>
        </p:nvSpPr>
        <p:spPr>
          <a:xfrm>
            <a:off x="952500" y="47625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One</a:t>
            </a:r>
            <a:endParaRPr sz="32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Two</a:t>
            </a:r>
            <a:endParaRPr sz="32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Three</a:t>
            </a:r>
            <a:endParaRPr sz="32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Four</a:t>
            </a:r>
            <a:endParaRPr sz="32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19" name="Shape 19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One</a:t>
            </a:r>
            <a:endParaRPr sz="38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Two</a:t>
            </a:r>
            <a:endParaRPr sz="38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Three</a:t>
            </a:r>
            <a:endParaRPr sz="38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Four</a:t>
            </a:r>
            <a:endParaRPr sz="38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22" name="Shape 22"/>
          <p:cNvSpPr/>
          <p:nvPr>
            <p:ph type="body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231900" indent="-342900">
              <a:spcBef>
                <a:spcPts val="3200"/>
              </a:spcBef>
              <a:defRPr sz="2800"/>
            </a:lvl3pPr>
            <a:lvl4pPr marL="1676400" indent="-342900">
              <a:spcBef>
                <a:spcPts val="3200"/>
              </a:spcBef>
              <a:defRPr sz="2800"/>
            </a:lvl4pPr>
            <a:lvl5pPr marL="2120900" indent="-342900">
              <a:spcBef>
                <a:spcPts val="3200"/>
              </a:spcBef>
              <a:defRPr sz="2800"/>
            </a:lvl5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2800">
                <a:solidFill>
                  <a:srgbClr val="FFFFFF"/>
                </a:solidFill>
              </a:rPr>
              <a:t>Body Level One</a:t>
            </a:r>
            <a:endParaRPr sz="28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2800">
                <a:solidFill>
                  <a:srgbClr val="FFFFFF"/>
                </a:solidFill>
              </a:rPr>
              <a:t>Body Level Two</a:t>
            </a:r>
            <a:endParaRPr sz="28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2800">
                <a:solidFill>
                  <a:srgbClr val="FFFFFF"/>
                </a:solidFill>
              </a:rPr>
              <a:t>Body Level Three</a:t>
            </a:r>
            <a:endParaRPr sz="28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2800">
                <a:solidFill>
                  <a:srgbClr val="FFFFFF"/>
                </a:solidFill>
              </a:rPr>
              <a:t>Body Level Four</a:t>
            </a:r>
            <a:endParaRPr sz="28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28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One</a:t>
            </a:r>
            <a:endParaRPr sz="38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Two</a:t>
            </a:r>
            <a:endParaRPr sz="38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Three</a:t>
            </a:r>
            <a:endParaRPr sz="38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Four</a:t>
            </a:r>
            <a:endParaRPr sz="38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 fontScale="100000" lnSpcReduction="0"/>
          </a:bodyPr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 fontScale="100000" lnSpcReduction="0"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One</a:t>
            </a:r>
            <a:endParaRPr sz="38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Two</a:t>
            </a:r>
            <a:endParaRPr sz="38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Three</a:t>
            </a:r>
            <a:endParaRPr sz="38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Four</a:t>
            </a:r>
            <a:endParaRPr sz="38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</p:sldLayoutIdLst>
  <p:transition spd="med" advClick="1"/>
  <p:txStyles>
    <p:titleStyle>
      <a:lvl1pPr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1pPr>
      <a:lvl2pPr indent="2286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2pPr>
      <a:lvl3pPr indent="4572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3pPr>
      <a:lvl4pPr indent="6858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4pPr>
      <a:lvl5pPr indent="9144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5pPr>
      <a:lvl6pPr indent="11430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6pPr>
      <a:lvl7pPr indent="13716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7pPr>
      <a:lvl8pPr indent="16002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8pPr>
      <a:lvl9pPr indent="18288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9pPr>
    </p:titleStyle>
    <p:bodyStyle>
      <a:lvl1pPr marL="4445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1pPr>
      <a:lvl2pPr marL="8890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2pPr>
      <a:lvl3pPr marL="13335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3pPr>
      <a:lvl4pPr marL="17780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4pPr>
      <a:lvl5pPr marL="22225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5pPr>
      <a:lvl6pPr marL="26670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6pPr>
      <a:lvl7pPr marL="31115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7pPr>
      <a:lvl8pPr marL="35560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8pPr>
      <a:lvl9pPr marL="40005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3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>
            <p:ph type="title"/>
          </p:nvPr>
        </p:nvSpPr>
        <p:spPr>
          <a:xfrm>
            <a:off x="952499" y="253999"/>
            <a:ext cx="11099801" cy="1014067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  <p:sp>
        <p:nvSpPr>
          <p:cNvPr id="39" name="Shape 39"/>
          <p:cNvSpPr/>
          <p:nvPr>
            <p:ph type="body" idx="1"/>
          </p:nvPr>
        </p:nvSpPr>
        <p:spPr>
          <a:xfrm>
            <a:off x="952499" y="1363860"/>
            <a:ext cx="11099801" cy="7513440"/>
          </a:xfrm>
          <a:prstGeom prst="rect">
            <a:avLst/>
          </a:prstGeom>
        </p:spPr>
        <p:txBody>
          <a:bodyPr/>
          <a:lstStyle/>
          <a:p>
            <a:pPr lvl="0" marL="0" indent="0" algn="ctr">
              <a:buSzTx/>
              <a:buNone/>
            </a:pPr>
          </a:p>
        </p:txBody>
      </p:sp>
    </p:spTree>
  </p:cSld>
  <p:clrMapOvr>
    <a:masterClrMapping/>
  </p:clrMapOvr>
  <p:transition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The one who saves</a:t>
            </a:r>
          </a:p>
        </p:txBody>
      </p:sp>
      <p:sp>
        <p:nvSpPr>
          <p:cNvPr id="42" name="Shape 42"/>
          <p:cNvSpPr/>
          <p:nvPr>
            <p:ph type="body" idx="1"/>
          </p:nvPr>
        </p:nvSpPr>
        <p:spPr>
          <a:xfrm>
            <a:off x="952500" y="1363860"/>
            <a:ext cx="11099800" cy="7513440"/>
          </a:xfrm>
          <a:prstGeom prst="rect">
            <a:avLst/>
          </a:prstGeom>
        </p:spPr>
        <p:txBody>
          <a:bodyPr/>
          <a:lstStyle/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Come join the song, lift your voice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As heaven and earth give praise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Fall to your knees, at the feet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Of the Son of The One True God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Turn from old ways, lift your eyes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For the kingdom of God is here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Open your heart, offer all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For Jesus Christ is here, now</a:t>
            </a:r>
          </a:p>
        </p:txBody>
      </p:sp>
    </p:spTree>
  </p:cSld>
  <p:clrMapOvr>
    <a:masterClrMapping/>
  </p:clrMapOvr>
  <p:transition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>
            <p:ph type="body" idx="1"/>
          </p:nvPr>
        </p:nvSpPr>
        <p:spPr>
          <a:xfrm>
            <a:off x="965200" y="1363860"/>
            <a:ext cx="11099800" cy="7513440"/>
          </a:xfrm>
          <a:prstGeom prst="rect">
            <a:avLst/>
          </a:prstGeom>
        </p:spPr>
        <p:txBody>
          <a:bodyPr/>
          <a:lstStyle/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We have found our hope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We have found our peace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We have found our rest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In the One who Loves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He will light the way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He will lead us home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As we offer all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To the One who saves us</a:t>
            </a:r>
          </a:p>
        </p:txBody>
      </p:sp>
      <p:sp>
        <p:nvSpPr>
          <p:cNvPr id="45" name="Shape 45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The one who saves</a:t>
            </a:r>
          </a:p>
        </p:txBody>
      </p:sp>
    </p:spTree>
  </p:cSld>
  <p:clrMapOvr>
    <a:masterClrMapping/>
  </p:clrMapOvr>
  <p:transition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type="body" idx="1"/>
          </p:nvPr>
        </p:nvSpPr>
        <p:spPr>
          <a:xfrm>
            <a:off x="965200" y="1363860"/>
            <a:ext cx="11099800" cy="5435056"/>
          </a:xfrm>
          <a:prstGeom prst="rect">
            <a:avLst/>
          </a:prstGeom>
        </p:spPr>
        <p:txBody>
          <a:bodyPr/>
          <a:lstStyle/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Call on the Name, that is hope</a:t>
            </a:r>
            <a:endParaRPr sz="3800">
              <a:solidFill>
                <a:srgbClr val="FFFFFF"/>
              </a:solidFill>
            </a:endParaRPr>
          </a:p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Jesus the Son of God</a:t>
            </a:r>
            <a:endParaRPr sz="3800">
              <a:solidFill>
                <a:srgbClr val="FFFFFF"/>
              </a:solidFill>
            </a:endParaRPr>
          </a:p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Lord over all, He is good</a:t>
            </a:r>
            <a:endParaRPr sz="3800">
              <a:solidFill>
                <a:srgbClr val="FFFFFF"/>
              </a:solidFill>
            </a:endParaRPr>
          </a:p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And His mercy endures, Always</a:t>
            </a:r>
          </a:p>
        </p:txBody>
      </p:sp>
      <p:sp>
        <p:nvSpPr>
          <p:cNvPr id="48" name="Shape 48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The one who saves</a:t>
            </a:r>
          </a:p>
        </p:txBody>
      </p:sp>
    </p:spTree>
  </p:cSld>
  <p:clrMapOvr>
    <a:masterClrMapping/>
  </p:clrMapOvr>
  <p:transition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/>
          <p:nvPr>
            <p:ph type="body" idx="1"/>
          </p:nvPr>
        </p:nvSpPr>
        <p:spPr>
          <a:xfrm>
            <a:off x="965200" y="1363860"/>
            <a:ext cx="11099800" cy="7513440"/>
          </a:xfrm>
          <a:prstGeom prst="rect">
            <a:avLst/>
          </a:prstGeom>
        </p:spPr>
        <p:txBody>
          <a:bodyPr/>
          <a:lstStyle/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We have found our hope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We have found our peace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We have found our rest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In the One who Loves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He will light the way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He will lead us home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As we offer all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To the One who saves us</a:t>
            </a:r>
          </a:p>
        </p:txBody>
      </p:sp>
      <p:sp>
        <p:nvSpPr>
          <p:cNvPr id="51" name="Shape 51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The one who saves</a:t>
            </a:r>
          </a:p>
        </p:txBody>
      </p:sp>
    </p:spTree>
  </p:cSld>
  <p:clrMapOvr>
    <a:masterClrMapping/>
  </p:clrMapOvr>
  <p:transition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/>
          <p:nvPr>
            <p:ph type="body" idx="1"/>
          </p:nvPr>
        </p:nvSpPr>
        <p:spPr>
          <a:xfrm>
            <a:off x="965200" y="1363860"/>
            <a:ext cx="11099800" cy="4991349"/>
          </a:xfrm>
          <a:prstGeom prst="rect">
            <a:avLst/>
          </a:prstGeom>
        </p:spPr>
        <p:txBody>
          <a:bodyPr/>
          <a:lstStyle/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His love endures</a:t>
            </a:r>
            <a:endParaRPr sz="3800">
              <a:solidFill>
                <a:srgbClr val="FFFFFF"/>
              </a:solidFill>
            </a:endParaRPr>
          </a:p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Forever His love endures</a:t>
            </a:r>
            <a:endParaRPr sz="3800">
              <a:solidFill>
                <a:srgbClr val="FFFFFF"/>
              </a:solidFill>
            </a:endParaRPr>
          </a:p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Forever His love endures</a:t>
            </a:r>
            <a:endParaRPr sz="3800">
              <a:solidFill>
                <a:srgbClr val="FFFFFF"/>
              </a:solidFill>
            </a:endParaRPr>
          </a:p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Forever and ever (2x)</a:t>
            </a:r>
          </a:p>
        </p:txBody>
      </p:sp>
      <p:sp>
        <p:nvSpPr>
          <p:cNvPr id="54" name="Shape 54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The one who saves</a:t>
            </a:r>
          </a:p>
        </p:txBody>
      </p:sp>
    </p:spTree>
  </p:cSld>
  <p:clrMapOvr>
    <a:masterClrMapping/>
  </p:clrMapOvr>
  <p:transition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/>
          <p:nvPr>
            <p:ph type="body" idx="1"/>
          </p:nvPr>
        </p:nvSpPr>
        <p:spPr>
          <a:xfrm>
            <a:off x="965200" y="1363860"/>
            <a:ext cx="11099800" cy="7513440"/>
          </a:xfrm>
          <a:prstGeom prst="rect">
            <a:avLst/>
          </a:prstGeom>
        </p:spPr>
        <p:txBody>
          <a:bodyPr/>
          <a:lstStyle/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We have found our hope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We have found our peace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We have found our rest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In the One who Loves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He will light the way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He will lead us home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As we offer all</a:t>
            </a:r>
            <a:endParaRPr sz="3306">
              <a:solidFill>
                <a:srgbClr val="FFFFFF"/>
              </a:solidFill>
            </a:endParaRPr>
          </a:p>
          <a:p>
            <a:pPr lvl="0" marL="0" indent="0" algn="ctr" defTabSz="508254">
              <a:spcBef>
                <a:spcPts val="360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306">
                <a:solidFill>
                  <a:srgbClr val="FFFFFF"/>
                </a:solidFill>
              </a:rPr>
              <a:t>To the One who saves us</a:t>
            </a:r>
          </a:p>
        </p:txBody>
      </p:sp>
      <p:sp>
        <p:nvSpPr>
          <p:cNvPr id="57" name="Shape 57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The one who saves</a:t>
            </a:r>
          </a:p>
        </p:txBody>
      </p:sp>
    </p:spTree>
  </p:cSld>
  <p:clrMapOvr>
    <a:masterClrMapping/>
  </p:clrMapOvr>
  <p:transition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/>
          <p:nvPr>
            <p:ph type="body" idx="1"/>
          </p:nvPr>
        </p:nvSpPr>
        <p:spPr>
          <a:xfrm>
            <a:off x="965200" y="1363860"/>
            <a:ext cx="11099800" cy="4897389"/>
          </a:xfrm>
          <a:prstGeom prst="rect">
            <a:avLst/>
          </a:prstGeom>
        </p:spPr>
        <p:txBody>
          <a:bodyPr/>
          <a:lstStyle/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His love endures</a:t>
            </a:r>
            <a:endParaRPr sz="3800">
              <a:solidFill>
                <a:srgbClr val="FFFFFF"/>
              </a:solidFill>
            </a:endParaRPr>
          </a:p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Forever His love endures</a:t>
            </a:r>
            <a:endParaRPr sz="3800">
              <a:solidFill>
                <a:srgbClr val="FFFFFF"/>
              </a:solidFill>
            </a:endParaRPr>
          </a:p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Forever His love endures</a:t>
            </a:r>
            <a:endParaRPr sz="3800">
              <a:solidFill>
                <a:srgbClr val="FFFFFF"/>
              </a:solidFill>
            </a:endParaRPr>
          </a:p>
          <a:p>
            <a:pPr lvl="0" marL="0" indent="0" algn="ctr"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Forever and ever (2x)</a:t>
            </a:r>
          </a:p>
        </p:txBody>
      </p:sp>
      <p:sp>
        <p:nvSpPr>
          <p:cNvPr id="60" name="Shape 60"/>
          <p:cNvSpPr/>
          <p:nvPr/>
        </p:nvSpPr>
        <p:spPr>
          <a:xfrm>
            <a:off x="6381699" y="4552950"/>
            <a:ext cx="24140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 </a:t>
            </a:r>
          </a:p>
        </p:txBody>
      </p:sp>
      <p:sp>
        <p:nvSpPr>
          <p:cNvPr id="61" name="Shape 61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The one who saves</a:t>
            </a:r>
          </a:p>
        </p:txBody>
      </p:sp>
    </p:spTree>
  </p:cSld>
  <p:clrMapOvr>
    <a:masterClrMapping/>
  </p:clrMapOvr>
  <p:transition spd="med" advClick="1"/>
</p:sld>
</file>

<file path=ppt/theme/_rels/theme1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_rels/theme2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065C1"/>
      </a:accent1>
      <a:accent2>
        <a:srgbClr val="00A6AC"/>
      </a:accent2>
      <a:accent3>
        <a:srgbClr val="308B16"/>
      </a:accent3>
      <a:accent4>
        <a:srgbClr val="BC8027"/>
      </a:accent4>
      <a:accent5>
        <a:srgbClr val="971817"/>
      </a:accent5>
      <a:accent6>
        <a:srgbClr val="5747C1"/>
      </a:accent6>
      <a:hlink>
        <a:srgbClr val="0000FF"/>
      </a:hlink>
      <a:folHlink>
        <a:srgbClr val="FF00FF"/>
      </a:folHlink>
    </a:clrScheme>
    <a:fontScheme name="Black">
      <a:majorFont>
        <a:latin typeface="Helvetica"/>
        <a:ea typeface="Helvetica"/>
        <a:cs typeface="Helvetica"/>
      </a:majorFont>
      <a:minorFont>
        <a:latin typeface="Helvetica Light"/>
        <a:ea typeface="Helvetica Light"/>
        <a:cs typeface="Helvetica Light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6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065C1"/>
      </a:accent1>
      <a:accent2>
        <a:srgbClr val="00A6AC"/>
      </a:accent2>
      <a:accent3>
        <a:srgbClr val="308B16"/>
      </a:accent3>
      <a:accent4>
        <a:srgbClr val="BC8027"/>
      </a:accent4>
      <a:accent5>
        <a:srgbClr val="971817"/>
      </a:accent5>
      <a:accent6>
        <a:srgbClr val="5747C1"/>
      </a:accent6>
      <a:hlink>
        <a:srgbClr val="0000FF"/>
      </a:hlink>
      <a:folHlink>
        <a:srgbClr val="FF00FF"/>
      </a:folHlink>
    </a:clrScheme>
    <a:fontScheme name="Black">
      <a:majorFont>
        <a:latin typeface="Helvetica"/>
        <a:ea typeface="Helvetica"/>
        <a:cs typeface="Helvetica"/>
      </a:majorFont>
      <a:minorFont>
        <a:latin typeface="Helvetica Light"/>
        <a:ea typeface="Helvetica Light"/>
        <a:cs typeface="Helvetica Light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6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