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13004800" cy="9753600"/>
  <p:notesSz cx="6858000" cy="9144000"/>
  <p:defaultTextStyle>
    <a:lvl1pPr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b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231900" indent="-342900">
              <a:spcBef>
                <a:spcPts val="3200"/>
              </a:spcBef>
              <a:defRPr sz="2800"/>
            </a:lvl3pPr>
            <a:lvl4pPr marL="1676400" indent="-342900">
              <a:spcBef>
                <a:spcPts val="3200"/>
              </a:spcBef>
              <a:defRPr sz="2800"/>
            </a:lvl4pPr>
            <a:lvl5pPr marL="2120900" indent="-342900">
              <a:spcBef>
                <a:spcPts val="3200"/>
              </a:spcBef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1pPr>
      <a:lvl2pPr indent="2286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2pPr>
      <a:lvl3pPr indent="4572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3pPr>
      <a:lvl4pPr indent="6858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4pPr>
      <a:lvl5pPr indent="9144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5pPr>
      <a:lvl6pPr indent="11430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6pPr>
      <a:lvl7pPr indent="13716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7pPr>
      <a:lvl8pPr indent="16002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8pPr>
      <a:lvl9pPr indent="18288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xfrm>
            <a:off x="952499" y="253999"/>
            <a:ext cx="11099801" cy="1014067"/>
          </a:xfrm>
          <a:prstGeom prst="rect">
            <a:avLst/>
          </a:prstGeom>
        </p:spPr>
        <p:txBody>
          <a:bodyPr/>
          <a:lstStyle/>
          <a:p>
            <a:pPr lvl="0">
              <a:defRPr sz="5800"/>
            </a:pP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xfrm>
            <a:off x="952499" y="1363860"/>
            <a:ext cx="11099801" cy="7513440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buSzTx/>
              <a:buNone/>
              <a:defRPr sz="3600"/>
            </a:pP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Potter’s Hand</a:t>
            </a:r>
          </a:p>
        </p:txBody>
      </p:sp>
      <p:sp>
        <p:nvSpPr>
          <p:cNvPr id="68" name="Shape 68"/>
          <p:cNvSpPr/>
          <p:nvPr>
            <p:ph type="body" idx="1"/>
          </p:nvPr>
        </p:nvSpPr>
        <p:spPr>
          <a:xfrm>
            <a:off x="965200" y="1363860"/>
            <a:ext cx="11099800" cy="7726529"/>
          </a:xfrm>
          <a:prstGeom prst="rect">
            <a:avLst/>
          </a:prstGeom>
        </p:spPr>
        <p:txBody>
          <a:bodyPr/>
          <a:lstStyle/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You gently call me into your presence guiding me by your Holy Spirit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Teach me dear Lord to live all of my life through your eyes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I'm captured by your Holy calling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set me apart, I know your drawing me to yourself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lead me Lord I pray</a:t>
            </a:r>
          </a:p>
        </p:txBody>
      </p:sp>
      <p:sp>
        <p:nvSpPr>
          <p:cNvPr id="69" name="Shape 69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Potter’s Hand</a:t>
            </a:r>
          </a:p>
        </p:txBody>
      </p:sp>
      <p:sp>
        <p:nvSpPr>
          <p:cNvPr id="72" name="Shape 72"/>
          <p:cNvSpPr/>
          <p:nvPr>
            <p:ph type="body" idx="1"/>
          </p:nvPr>
        </p:nvSpPr>
        <p:spPr>
          <a:xfrm>
            <a:off x="581951" y="1363860"/>
            <a:ext cx="11483049" cy="7726529"/>
          </a:xfrm>
          <a:prstGeom prst="rect">
            <a:avLst/>
          </a:prstGeom>
        </p:spPr>
        <p:txBody>
          <a:bodyPr/>
          <a:lstStyle/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Take me, Mold me, use me, fill me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give my life to the Potter's hand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Call me, guide me, lead me, walk beside me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give my life to the Potter's hand</a:t>
            </a:r>
          </a:p>
        </p:txBody>
      </p:sp>
      <p:sp>
        <p:nvSpPr>
          <p:cNvPr id="73" name="Shape 73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Testify to Love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581951" y="1363860"/>
            <a:ext cx="11483049" cy="7726529"/>
          </a:xfrm>
          <a:prstGeom prst="rect">
            <a:avLst/>
          </a:prstGeom>
        </p:spPr>
        <p:txBody>
          <a:bodyPr/>
          <a:lstStyle/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All the colors of the rainbow,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All the voices of the wind;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dream that reaches out,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That reaches out to find where love begins;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word of every story,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star in every sky,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corner of creation lives to testify</a:t>
            </a:r>
          </a:p>
        </p:txBody>
      </p:sp>
      <p:sp>
        <p:nvSpPr>
          <p:cNvPr id="37" name="Shape 37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Testify to Love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581951" y="1363860"/>
            <a:ext cx="11483049" cy="7726529"/>
          </a:xfrm>
          <a:prstGeom prst="rect">
            <a:avLst/>
          </a:prstGeom>
        </p:spPr>
        <p:txBody>
          <a:bodyPr/>
          <a:lstStyle/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[Chorus:]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as long as I shall live,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testify to love.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I'll be a witness in the silences 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When words are not enough.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With every breath I take, 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give thanks to God above.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as long as I shall live,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testify to love.</a:t>
            </a:r>
          </a:p>
        </p:txBody>
      </p:sp>
      <p:sp>
        <p:nvSpPr>
          <p:cNvPr id="41" name="Shape 41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Testify to Love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581951" y="1363860"/>
            <a:ext cx="11483049" cy="7726529"/>
          </a:xfrm>
          <a:prstGeom prst="rect">
            <a:avLst/>
          </a:prstGeom>
        </p:spPr>
        <p:txBody>
          <a:bodyPr/>
          <a:lstStyle/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From the mountains to the valleys,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From the rivers to the sea 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(rivers to the seas);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hand that reaches out,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hand that reaches out to offer peace (give peace);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simple act of mercy,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step to kingdom come 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(kingdom come);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All the hope in every heart will speak what love has done.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Shape 45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Testify to Love</a:t>
            </a:r>
          </a:p>
        </p:txBody>
      </p:sp>
      <p:sp>
        <p:nvSpPr>
          <p:cNvPr id="48" name="Shape 48"/>
          <p:cNvSpPr/>
          <p:nvPr>
            <p:ph type="body" idx="1"/>
          </p:nvPr>
        </p:nvSpPr>
        <p:spPr>
          <a:xfrm>
            <a:off x="581951" y="1363860"/>
            <a:ext cx="11483049" cy="7726529"/>
          </a:xfrm>
          <a:prstGeom prst="rect">
            <a:avLst/>
          </a:prstGeom>
        </p:spPr>
        <p:txBody>
          <a:bodyPr/>
          <a:lstStyle/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[Chorus:]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as long as I shall live,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testify to love.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I'll be a witness in the silences 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When words are not enough.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With every breath I take, 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give thanks to God above.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as long as I shall live,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testify to love.</a:t>
            </a:r>
          </a:p>
        </p:txBody>
      </p:sp>
      <p:sp>
        <p:nvSpPr>
          <p:cNvPr id="49" name="Shape 49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Testify to Love</a:t>
            </a:r>
          </a:p>
        </p:txBody>
      </p:sp>
      <p:sp>
        <p:nvSpPr>
          <p:cNvPr id="52" name="Shape 52"/>
          <p:cNvSpPr/>
          <p:nvPr>
            <p:ph type="body" idx="1"/>
          </p:nvPr>
        </p:nvSpPr>
        <p:spPr>
          <a:xfrm>
            <a:off x="581951" y="1363860"/>
            <a:ext cx="11483049" cy="7726529"/>
          </a:xfrm>
          <a:prstGeom prst="rect">
            <a:avLst/>
          </a:prstGeom>
        </p:spPr>
        <p:txBody>
          <a:bodyPr/>
          <a:lstStyle/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[Bridge]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Colors of the rainbow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Voices of the wind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Dream that reaches out where love begins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Word of every story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Star in every sky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Corner of creation testify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Mountains to the valleys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Rivers to the sea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Hand that reaches out to offer peace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Simple act of mercy 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Step to kingdom come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Every heart will speak 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Of what love has done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Colors of the rainbow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Voices of the wind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Dream that reaches out where love begins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Word of every story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Star in every sky</a:t>
            </a:r>
            <a:endParaRPr b="1" sz="2573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283463" indent="0" algn="ctr" defTabSz="283463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257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Corner of creation testify</a:t>
            </a:r>
          </a:p>
        </p:txBody>
      </p:sp>
      <p:sp>
        <p:nvSpPr>
          <p:cNvPr id="53" name="Shape 53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Testify to Love</a:t>
            </a:r>
          </a:p>
        </p:txBody>
      </p:sp>
      <p:sp>
        <p:nvSpPr>
          <p:cNvPr id="56" name="Shape 56"/>
          <p:cNvSpPr/>
          <p:nvPr>
            <p:ph type="body" idx="1"/>
          </p:nvPr>
        </p:nvSpPr>
        <p:spPr>
          <a:xfrm>
            <a:off x="581951" y="1363860"/>
            <a:ext cx="11483049" cy="7726529"/>
          </a:xfrm>
          <a:prstGeom prst="rect">
            <a:avLst/>
          </a:prstGeom>
        </p:spPr>
        <p:txBody>
          <a:bodyPr/>
          <a:lstStyle/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[Chorus 2x]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as long as I shall live,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testify to love.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I'll be a witness in the silences 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When words are not enough.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With every breath I take, 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give thanks to God above.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as long as I shall live,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will testify to love.</a:t>
            </a:r>
          </a:p>
        </p:txBody>
      </p:sp>
      <p:sp>
        <p:nvSpPr>
          <p:cNvPr id="57" name="Shape 57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Potter’s Hand</a:t>
            </a:r>
          </a:p>
        </p:txBody>
      </p:sp>
      <p:sp>
        <p:nvSpPr>
          <p:cNvPr id="60" name="Shape 60"/>
          <p:cNvSpPr/>
          <p:nvPr>
            <p:ph type="body" idx="1"/>
          </p:nvPr>
        </p:nvSpPr>
        <p:spPr>
          <a:xfrm>
            <a:off x="965200" y="1363860"/>
            <a:ext cx="11099800" cy="7726529"/>
          </a:xfrm>
          <a:prstGeom prst="rect">
            <a:avLst/>
          </a:prstGeom>
        </p:spPr>
        <p:txBody>
          <a:bodyPr/>
          <a:lstStyle/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Beautiful Lord, Wonderful Saviour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know for sure, all of my days are held in your hands, crafted 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into your perfect plan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You gently call me into your presence guiding me by Your Holy Spirit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Teach me dear Lord to live all of my life through Your eyes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I'm captured by Your holy calling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Set me apart, I know you're drawing me to yourself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Lead me Lord I pray</a:t>
            </a:r>
          </a:p>
        </p:txBody>
      </p:sp>
      <p:sp>
        <p:nvSpPr>
          <p:cNvPr id="61" name="Shape 61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The Potter’s Hand</a:t>
            </a:r>
          </a:p>
        </p:txBody>
      </p:sp>
      <p:sp>
        <p:nvSpPr>
          <p:cNvPr id="64" name="Shape 64"/>
          <p:cNvSpPr/>
          <p:nvPr>
            <p:ph type="body" idx="1"/>
          </p:nvPr>
        </p:nvSpPr>
        <p:spPr>
          <a:xfrm>
            <a:off x="565877" y="1363860"/>
            <a:ext cx="11499123" cy="7726529"/>
          </a:xfrm>
          <a:prstGeom prst="rect">
            <a:avLst/>
          </a:prstGeom>
        </p:spPr>
        <p:txBody>
          <a:bodyPr/>
          <a:lstStyle/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Take me, Mold me, use me, fill me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give my life to the Potter's hand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Call me, guide me, lead me, walk beside me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b="1" sz="41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 give my life to the Potter's hand</a:t>
            </a: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marR="457200" indent="0" algn="ctr" defTabSz="457200">
              <a:spcBef>
                <a:spcPts val="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b="1" sz="415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Shape 65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